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22"/>
  </p:notesMasterIdLst>
  <p:sldIdLst>
    <p:sldId id="470" r:id="rId11"/>
    <p:sldId id="494" r:id="rId12"/>
    <p:sldId id="353" r:id="rId13"/>
    <p:sldId id="471" r:id="rId14"/>
    <p:sldId id="310" r:id="rId15"/>
    <p:sldId id="495" r:id="rId16"/>
    <p:sldId id="352" r:id="rId17"/>
    <p:sldId id="493" r:id="rId18"/>
    <p:sldId id="492" r:id="rId19"/>
    <p:sldId id="297" r:id="rId20"/>
    <p:sldId id="491" r:id="rId21"/>
  </p:sldIdLst>
  <p:sldSz cx="12190413" cy="6859588"/>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896B"/>
    <a:srgbClr val="F68F19"/>
    <a:srgbClr val="3296A8"/>
    <a:srgbClr val="6D8AAB"/>
    <a:srgbClr val="31709C"/>
    <a:srgbClr val="7697B3"/>
    <a:srgbClr val="6FA094"/>
    <a:srgbClr val="94BCB4"/>
    <a:srgbClr val="59503C"/>
    <a:srgbClr val="1F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88" autoAdjust="0"/>
    <p:restoredTop sz="97778" autoAdjust="0"/>
  </p:normalViewPr>
  <p:slideViewPr>
    <p:cSldViewPr snapToGrid="0" showGuides="1">
      <p:cViewPr varScale="1">
        <p:scale>
          <a:sx n="72" d="100"/>
          <a:sy n="72" d="100"/>
        </p:scale>
        <p:origin x="600"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2021/12/30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53706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d768e69cfa_0_32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d768e69cfa_0_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16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9063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3187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80907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2021/12/30</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12/30/2021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30/12/2021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高可信度的说明">
            <a:extLst>
              <a:ext uri="{FF2B5EF4-FFF2-40B4-BE49-F238E27FC236}">
                <a16:creationId xmlns:a16="http://schemas.microsoft.com/office/drawing/2014/main" id="{6CC75F74-8664-402D-91BD-BA46152CE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 name="文本框 7">
            <a:extLst>
              <a:ext uri="{FF2B5EF4-FFF2-40B4-BE49-F238E27FC236}">
                <a16:creationId xmlns:a16="http://schemas.microsoft.com/office/drawing/2014/main" id="{64792564-DF4A-4BA1-A29C-F39FC7D0666F}"/>
              </a:ext>
            </a:extLst>
          </p:cNvPr>
          <p:cNvSpPr txBox="1">
            <a:spLocks noChangeArrowheads="1"/>
          </p:cNvSpPr>
          <p:nvPr/>
        </p:nvSpPr>
        <p:spPr bwMode="auto">
          <a:xfrm>
            <a:off x="2606051" y="2438429"/>
            <a:ext cx="710803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800" spc="600" dirty="0">
                <a:solidFill>
                  <a:srgbClr val="24896B"/>
                </a:solidFill>
                <a:latin typeface="华文中宋" panose="02010600040101010101" pitchFamily="2" charset="-122"/>
                <a:ea typeface="华文中宋" panose="02010600040101010101" pitchFamily="2" charset="-122"/>
              </a:rPr>
              <a:t>CHÀO CẢ LỚP</a:t>
            </a:r>
          </a:p>
        </p:txBody>
      </p:sp>
      <p:cxnSp>
        <p:nvCxnSpPr>
          <p:cNvPr id="8" name="直接连接符 7">
            <a:extLst>
              <a:ext uri="{FF2B5EF4-FFF2-40B4-BE49-F238E27FC236}">
                <a16:creationId xmlns:a16="http://schemas.microsoft.com/office/drawing/2014/main" id="{88F63071-E970-4D56-9796-0689C430D7FD}"/>
              </a:ext>
            </a:extLst>
          </p:cNvPr>
          <p:cNvCxnSpPr>
            <a:cxnSpLocks/>
          </p:cNvCxnSpPr>
          <p:nvPr/>
        </p:nvCxnSpPr>
        <p:spPr>
          <a:xfrm>
            <a:off x="3487510" y="3646479"/>
            <a:ext cx="527685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矩形: 圆角 10">
            <a:extLst>
              <a:ext uri="{FF2B5EF4-FFF2-40B4-BE49-F238E27FC236}">
                <a16:creationId xmlns:a16="http://schemas.microsoft.com/office/drawing/2014/main" id="{A78A5398-FD46-4F0A-AE03-CF4F4B371ABB}"/>
              </a:ext>
            </a:extLst>
          </p:cNvPr>
          <p:cNvSpPr/>
          <p:nvPr/>
        </p:nvSpPr>
        <p:spPr>
          <a:xfrm>
            <a:off x="5306784" y="4434736"/>
            <a:ext cx="1638302" cy="387001"/>
          </a:xfrm>
          <a:prstGeom prst="roundRect">
            <a:avLst>
              <a:gd name="adj" fmla="val 50000"/>
            </a:avLst>
          </a:prstGeom>
          <a:solidFill>
            <a:srgbClr val="248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中宋" panose="02010600040101010101" pitchFamily="2" charset="-122"/>
              <a:ea typeface="华文中宋" panose="02010600040101010101" pitchFamily="2" charset="-122"/>
            </a:endParaRPr>
          </a:p>
        </p:txBody>
      </p:sp>
      <p:sp>
        <p:nvSpPr>
          <p:cNvPr id="7" name="Title 1">
            <a:extLst>
              <a:ext uri="{FF2B5EF4-FFF2-40B4-BE49-F238E27FC236}">
                <a16:creationId xmlns:a16="http://schemas.microsoft.com/office/drawing/2014/main" id="{C0DEEC41-8B3E-4F8B-AE5C-E69A0088F703}"/>
              </a:ext>
            </a:extLst>
          </p:cNvPr>
          <p:cNvSpPr txBox="1">
            <a:spLocks/>
          </p:cNvSpPr>
          <p:nvPr/>
        </p:nvSpPr>
        <p:spPr>
          <a:xfrm>
            <a:off x="0" y="1173441"/>
            <a:ext cx="12779965" cy="1625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r>
              <a:rPr lang="en-US" sz="2800" b="1" dirty="0">
                <a:solidFill>
                  <a:srgbClr val="FF0000"/>
                </a:solidFill>
                <a:latin typeface="Times New Roman" pitchFamily="18" charset="0"/>
                <a:cs typeface="Times New Roman" pitchFamily="18" charset="0"/>
              </a:rPr>
              <a:t>ỦY BAN NHÂN DÂN QUẬN PHÚ NHUẬN</a:t>
            </a:r>
            <a:br>
              <a:rPr lang="en-US" sz="2800" b="1" dirty="0">
                <a:solidFill>
                  <a:srgbClr val="FF0000"/>
                </a:solidFill>
                <a:latin typeface="Times New Roman" pitchFamily="18" charset="0"/>
                <a:cs typeface="Times New Roman" pitchFamily="18" charset="0"/>
              </a:rPr>
            </a:br>
            <a:r>
              <a:rPr lang="en-US" sz="2800" b="1" dirty="0">
                <a:solidFill>
                  <a:srgbClr val="FF0000"/>
                </a:solidFill>
                <a:latin typeface="Times New Roman" pitchFamily="18" charset="0"/>
                <a:cs typeface="Times New Roman" pitchFamily="18" charset="0"/>
              </a:rPr>
              <a:t>TRƯỜNG TIỂU HỌC NGUYỄN ĐÌNH CHÍNH</a:t>
            </a:r>
          </a:p>
        </p:txBody>
      </p:sp>
      <p:pic>
        <p:nvPicPr>
          <p:cNvPr id="9" name="Picture 8">
            <a:extLst>
              <a:ext uri="{FF2B5EF4-FFF2-40B4-BE49-F238E27FC236}">
                <a16:creationId xmlns:a16="http://schemas.microsoft.com/office/drawing/2014/main" id="{514DBB42-1670-4879-987A-B948BA1A9BC5}"/>
              </a:ext>
            </a:extLst>
          </p:cNvPr>
          <p:cNvPicPr/>
          <p:nvPr/>
        </p:nvPicPr>
        <p:blipFill>
          <a:blip r:embed="rId4" cstate="print">
            <a:extLst>
              <a:ext uri="{BEBA8EAE-BF5A-486C-A8C5-ECC9F3942E4B}">
                <a14:imgProps xmlns:a14="http://schemas.microsoft.com/office/drawing/2010/main">
                  <a14:imgLayer r:embed="rId5">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804593" y="142809"/>
            <a:ext cx="1054639" cy="889063"/>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37"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par>
                          <p:cTn id="17" fill="hold">
                            <p:stCondLst>
                              <p:cond delay="225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高可信度的说明">
            <a:extLst>
              <a:ext uri="{FF2B5EF4-FFF2-40B4-BE49-F238E27FC236}">
                <a16:creationId xmlns:a16="http://schemas.microsoft.com/office/drawing/2014/main" id="{5C4B170F-0C9D-4E7A-9D03-68C6A0991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36" y="-369821"/>
            <a:ext cx="12852284" cy="7229409"/>
          </a:xfrm>
          <a:prstGeom prst="rect">
            <a:avLst/>
          </a:prstGeom>
        </p:spPr>
      </p:pic>
      <p:sp>
        <p:nvSpPr>
          <p:cNvPr id="11" name="Rectangle: Rounded Corners 33">
            <a:extLst>
              <a:ext uri="{FF2B5EF4-FFF2-40B4-BE49-F238E27FC236}">
                <a16:creationId xmlns:a16="http://schemas.microsoft.com/office/drawing/2014/main" id="{FF7EC71C-A624-440F-85EF-F4EAC968FF75}"/>
              </a:ext>
            </a:extLst>
          </p:cNvPr>
          <p:cNvSpPr/>
          <p:nvPr/>
        </p:nvSpPr>
        <p:spPr>
          <a:xfrm>
            <a:off x="2580158" y="115655"/>
            <a:ext cx="1552839" cy="786191"/>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custGeom>
                    <a:avLst/>
                    <a:gdLst>
                      <a:gd name="connsiteX0" fmla="*/ 0 w 1552839"/>
                      <a:gd name="connsiteY0" fmla="*/ 102228 h 786191"/>
                      <a:gd name="connsiteX1" fmla="*/ 153186 w 1552839"/>
                      <a:gd name="connsiteY1" fmla="*/ 0 h 786191"/>
                      <a:gd name="connsiteX2" fmla="*/ 290298 w 1552839"/>
                      <a:gd name="connsiteY2" fmla="*/ 0 h 786191"/>
                      <a:gd name="connsiteX3" fmla="*/ 390015 w 1552839"/>
                      <a:gd name="connsiteY3" fmla="*/ 0 h 786191"/>
                      <a:gd name="connsiteX4" fmla="*/ 489732 w 1552839"/>
                      <a:gd name="connsiteY4" fmla="*/ 0 h 786191"/>
                      <a:gd name="connsiteX5" fmla="*/ 626843 w 1552839"/>
                      <a:gd name="connsiteY5" fmla="*/ 0 h 786191"/>
                      <a:gd name="connsiteX6" fmla="*/ 763954 w 1552839"/>
                      <a:gd name="connsiteY6" fmla="*/ 0 h 786191"/>
                      <a:gd name="connsiteX7" fmla="*/ 863672 w 1552839"/>
                      <a:gd name="connsiteY7" fmla="*/ 0 h 786191"/>
                      <a:gd name="connsiteX8" fmla="*/ 963389 w 1552839"/>
                      <a:gd name="connsiteY8" fmla="*/ 0 h 786191"/>
                      <a:gd name="connsiteX9" fmla="*/ 1112965 w 1552839"/>
                      <a:gd name="connsiteY9" fmla="*/ 0 h 786191"/>
                      <a:gd name="connsiteX10" fmla="*/ 1237611 w 1552839"/>
                      <a:gd name="connsiteY10" fmla="*/ 0 h 786191"/>
                      <a:gd name="connsiteX11" fmla="*/ 1399652 w 1552839"/>
                      <a:gd name="connsiteY11" fmla="*/ 0 h 786191"/>
                      <a:gd name="connsiteX12" fmla="*/ 1552839 w 1552839"/>
                      <a:gd name="connsiteY12" fmla="*/ 102228 h 786191"/>
                      <a:gd name="connsiteX13" fmla="*/ 1552839 w 1552839"/>
                      <a:gd name="connsiteY13" fmla="*/ 185333 h 786191"/>
                      <a:gd name="connsiteX14" fmla="*/ 1552839 w 1552839"/>
                      <a:gd name="connsiteY14" fmla="*/ 274255 h 786191"/>
                      <a:gd name="connsiteX15" fmla="*/ 1552839 w 1552839"/>
                      <a:gd name="connsiteY15" fmla="*/ 345725 h 786191"/>
                      <a:gd name="connsiteX16" fmla="*/ 1552839 w 1552839"/>
                      <a:gd name="connsiteY16" fmla="*/ 428830 h 786191"/>
                      <a:gd name="connsiteX17" fmla="*/ 1552839 w 1552839"/>
                      <a:gd name="connsiteY17" fmla="*/ 511935 h 786191"/>
                      <a:gd name="connsiteX18" fmla="*/ 1552839 w 1552839"/>
                      <a:gd name="connsiteY18" fmla="*/ 583405 h 786191"/>
                      <a:gd name="connsiteX19" fmla="*/ 1552839 w 1552839"/>
                      <a:gd name="connsiteY19" fmla="*/ 683962 h 786191"/>
                      <a:gd name="connsiteX20" fmla="*/ 1399652 w 1552839"/>
                      <a:gd name="connsiteY20" fmla="*/ 786191 h 786191"/>
                      <a:gd name="connsiteX21" fmla="*/ 1250076 w 1552839"/>
                      <a:gd name="connsiteY21" fmla="*/ 786191 h 786191"/>
                      <a:gd name="connsiteX22" fmla="*/ 1137894 w 1552839"/>
                      <a:gd name="connsiteY22" fmla="*/ 786191 h 786191"/>
                      <a:gd name="connsiteX23" fmla="*/ 1038177 w 1552839"/>
                      <a:gd name="connsiteY23" fmla="*/ 786191 h 786191"/>
                      <a:gd name="connsiteX24" fmla="*/ 888601 w 1552839"/>
                      <a:gd name="connsiteY24" fmla="*/ 786191 h 786191"/>
                      <a:gd name="connsiteX25" fmla="*/ 801348 w 1552839"/>
                      <a:gd name="connsiteY25" fmla="*/ 786191 h 786191"/>
                      <a:gd name="connsiteX26" fmla="*/ 651772 w 1552839"/>
                      <a:gd name="connsiteY26" fmla="*/ 786191 h 786191"/>
                      <a:gd name="connsiteX27" fmla="*/ 502197 w 1552839"/>
                      <a:gd name="connsiteY27" fmla="*/ 786191 h 786191"/>
                      <a:gd name="connsiteX28" fmla="*/ 402479 w 1552839"/>
                      <a:gd name="connsiteY28" fmla="*/ 786191 h 786191"/>
                      <a:gd name="connsiteX29" fmla="*/ 315227 w 1552839"/>
                      <a:gd name="connsiteY29" fmla="*/ 786191 h 786191"/>
                      <a:gd name="connsiteX30" fmla="*/ 153186 w 1552839"/>
                      <a:gd name="connsiteY30" fmla="*/ 786191 h 786191"/>
                      <a:gd name="connsiteX31" fmla="*/ 0 w 1552839"/>
                      <a:gd name="connsiteY31" fmla="*/ 683962 h 786191"/>
                      <a:gd name="connsiteX32" fmla="*/ 0 w 1552839"/>
                      <a:gd name="connsiteY32" fmla="*/ 595040 h 786191"/>
                      <a:gd name="connsiteX33" fmla="*/ 0 w 1552839"/>
                      <a:gd name="connsiteY33" fmla="*/ 511935 h 786191"/>
                      <a:gd name="connsiteX34" fmla="*/ 0 w 1552839"/>
                      <a:gd name="connsiteY34" fmla="*/ 434647 h 786191"/>
                      <a:gd name="connsiteX35" fmla="*/ 0 w 1552839"/>
                      <a:gd name="connsiteY35" fmla="*/ 345725 h 786191"/>
                      <a:gd name="connsiteX36" fmla="*/ 0 w 1552839"/>
                      <a:gd name="connsiteY36" fmla="*/ 250986 h 786191"/>
                      <a:gd name="connsiteX37" fmla="*/ 0 w 1552839"/>
                      <a:gd name="connsiteY37" fmla="*/ 185333 h 786191"/>
                      <a:gd name="connsiteX38" fmla="*/ 0 w 1552839"/>
                      <a:gd name="connsiteY38" fmla="*/ 102228 h 786191"/>
                      <a:gd name="connsiteX0" fmla="*/ 0 w 1552839"/>
                      <a:gd name="connsiteY0" fmla="*/ 102228 h 786191"/>
                      <a:gd name="connsiteX1" fmla="*/ 153186 w 1552839"/>
                      <a:gd name="connsiteY1" fmla="*/ 0 h 786191"/>
                      <a:gd name="connsiteX2" fmla="*/ 302762 w 1552839"/>
                      <a:gd name="connsiteY2" fmla="*/ 0 h 786191"/>
                      <a:gd name="connsiteX3" fmla="*/ 427409 w 1552839"/>
                      <a:gd name="connsiteY3" fmla="*/ 0 h 786191"/>
                      <a:gd name="connsiteX4" fmla="*/ 527126 w 1552839"/>
                      <a:gd name="connsiteY4" fmla="*/ 0 h 786191"/>
                      <a:gd name="connsiteX5" fmla="*/ 651772 w 1552839"/>
                      <a:gd name="connsiteY5" fmla="*/ 0 h 786191"/>
                      <a:gd name="connsiteX6" fmla="*/ 739025 w 1552839"/>
                      <a:gd name="connsiteY6" fmla="*/ 0 h 786191"/>
                      <a:gd name="connsiteX7" fmla="*/ 851207 w 1552839"/>
                      <a:gd name="connsiteY7" fmla="*/ 0 h 786191"/>
                      <a:gd name="connsiteX8" fmla="*/ 975853 w 1552839"/>
                      <a:gd name="connsiteY8" fmla="*/ 0 h 786191"/>
                      <a:gd name="connsiteX9" fmla="*/ 1100500 w 1552839"/>
                      <a:gd name="connsiteY9" fmla="*/ 0 h 786191"/>
                      <a:gd name="connsiteX10" fmla="*/ 1237611 w 1552839"/>
                      <a:gd name="connsiteY10" fmla="*/ 0 h 786191"/>
                      <a:gd name="connsiteX11" fmla="*/ 1399652 w 1552839"/>
                      <a:gd name="connsiteY11" fmla="*/ 0 h 786191"/>
                      <a:gd name="connsiteX12" fmla="*/ 1552839 w 1552839"/>
                      <a:gd name="connsiteY12" fmla="*/ 102228 h 786191"/>
                      <a:gd name="connsiteX13" fmla="*/ 1552839 w 1552839"/>
                      <a:gd name="connsiteY13" fmla="*/ 191150 h 786191"/>
                      <a:gd name="connsiteX14" fmla="*/ 1552839 w 1552839"/>
                      <a:gd name="connsiteY14" fmla="*/ 268438 h 786191"/>
                      <a:gd name="connsiteX15" fmla="*/ 1552839 w 1552839"/>
                      <a:gd name="connsiteY15" fmla="*/ 363177 h 786191"/>
                      <a:gd name="connsiteX16" fmla="*/ 1552839 w 1552839"/>
                      <a:gd name="connsiteY16" fmla="*/ 457917 h 786191"/>
                      <a:gd name="connsiteX17" fmla="*/ 1552839 w 1552839"/>
                      <a:gd name="connsiteY17" fmla="*/ 552656 h 786191"/>
                      <a:gd name="connsiteX18" fmla="*/ 1552839 w 1552839"/>
                      <a:gd name="connsiteY18" fmla="*/ 683962 h 786191"/>
                      <a:gd name="connsiteX19" fmla="*/ 1399652 w 1552839"/>
                      <a:gd name="connsiteY19" fmla="*/ 786191 h 786191"/>
                      <a:gd name="connsiteX20" fmla="*/ 1275005 w 1552839"/>
                      <a:gd name="connsiteY20" fmla="*/ 786191 h 786191"/>
                      <a:gd name="connsiteX21" fmla="*/ 1150359 w 1552839"/>
                      <a:gd name="connsiteY21" fmla="*/ 786191 h 786191"/>
                      <a:gd name="connsiteX22" fmla="*/ 1013247 w 1552839"/>
                      <a:gd name="connsiteY22" fmla="*/ 786191 h 786191"/>
                      <a:gd name="connsiteX23" fmla="*/ 876136 w 1552839"/>
                      <a:gd name="connsiteY23" fmla="*/ 786191 h 786191"/>
                      <a:gd name="connsiteX24" fmla="*/ 763954 w 1552839"/>
                      <a:gd name="connsiteY24" fmla="*/ 786191 h 786191"/>
                      <a:gd name="connsiteX25" fmla="*/ 676702 w 1552839"/>
                      <a:gd name="connsiteY25" fmla="*/ 786191 h 786191"/>
                      <a:gd name="connsiteX26" fmla="*/ 589449 w 1552839"/>
                      <a:gd name="connsiteY26" fmla="*/ 786191 h 786191"/>
                      <a:gd name="connsiteX27" fmla="*/ 489732 w 1552839"/>
                      <a:gd name="connsiteY27" fmla="*/ 786191 h 786191"/>
                      <a:gd name="connsiteX28" fmla="*/ 402479 w 1552839"/>
                      <a:gd name="connsiteY28" fmla="*/ 786191 h 786191"/>
                      <a:gd name="connsiteX29" fmla="*/ 153186 w 1552839"/>
                      <a:gd name="connsiteY29" fmla="*/ 786191 h 786191"/>
                      <a:gd name="connsiteX30" fmla="*/ 0 w 1552839"/>
                      <a:gd name="connsiteY30" fmla="*/ 683962 h 786191"/>
                      <a:gd name="connsiteX31" fmla="*/ 0 w 1552839"/>
                      <a:gd name="connsiteY31" fmla="*/ 595040 h 786191"/>
                      <a:gd name="connsiteX32" fmla="*/ 0 w 1552839"/>
                      <a:gd name="connsiteY32" fmla="*/ 511935 h 786191"/>
                      <a:gd name="connsiteX33" fmla="*/ 0 w 1552839"/>
                      <a:gd name="connsiteY33" fmla="*/ 423013 h 786191"/>
                      <a:gd name="connsiteX34" fmla="*/ 0 w 1552839"/>
                      <a:gd name="connsiteY34" fmla="*/ 339908 h 786191"/>
                      <a:gd name="connsiteX35" fmla="*/ 0 w 1552839"/>
                      <a:gd name="connsiteY35" fmla="*/ 256803 h 786191"/>
                      <a:gd name="connsiteX36" fmla="*/ 0 w 1552839"/>
                      <a:gd name="connsiteY36" fmla="*/ 102228 h 78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2839" h="786191" fill="none" extrusionOk="0">
                        <a:moveTo>
                          <a:pt x="0" y="102228"/>
                        </a:moveTo>
                        <a:cubicBezTo>
                          <a:pt x="-24122" y="47715"/>
                          <a:pt x="62907" y="-15624"/>
                          <a:pt x="153186" y="0"/>
                        </a:cubicBezTo>
                        <a:cubicBezTo>
                          <a:pt x="175797" y="3805"/>
                          <a:pt x="218440" y="9958"/>
                          <a:pt x="290298" y="0"/>
                        </a:cubicBezTo>
                        <a:cubicBezTo>
                          <a:pt x="352078" y="-1969"/>
                          <a:pt x="349275" y="8473"/>
                          <a:pt x="390015" y="0"/>
                        </a:cubicBezTo>
                        <a:cubicBezTo>
                          <a:pt x="431462" y="-7345"/>
                          <a:pt x="468020" y="6577"/>
                          <a:pt x="489732" y="0"/>
                        </a:cubicBezTo>
                        <a:cubicBezTo>
                          <a:pt x="516899" y="-8175"/>
                          <a:pt x="591359" y="13446"/>
                          <a:pt x="626843" y="0"/>
                        </a:cubicBezTo>
                        <a:cubicBezTo>
                          <a:pt x="670473" y="-17201"/>
                          <a:pt x="711459" y="6071"/>
                          <a:pt x="763954" y="0"/>
                        </a:cubicBezTo>
                        <a:cubicBezTo>
                          <a:pt x="817072" y="-3916"/>
                          <a:pt x="834867" y="1617"/>
                          <a:pt x="863672" y="0"/>
                        </a:cubicBezTo>
                        <a:cubicBezTo>
                          <a:pt x="899342" y="-1054"/>
                          <a:pt x="938966" y="920"/>
                          <a:pt x="963389" y="0"/>
                        </a:cubicBezTo>
                        <a:cubicBezTo>
                          <a:pt x="991697" y="5910"/>
                          <a:pt x="1072674" y="8482"/>
                          <a:pt x="1112965" y="0"/>
                        </a:cubicBezTo>
                        <a:cubicBezTo>
                          <a:pt x="1151067" y="-5993"/>
                          <a:pt x="1179831" y="4214"/>
                          <a:pt x="1237611" y="0"/>
                        </a:cubicBezTo>
                        <a:cubicBezTo>
                          <a:pt x="1296320" y="-1032"/>
                          <a:pt x="1328331" y="-1321"/>
                          <a:pt x="1399652" y="0"/>
                        </a:cubicBezTo>
                        <a:cubicBezTo>
                          <a:pt x="1472776" y="-3482"/>
                          <a:pt x="1559959" y="26102"/>
                          <a:pt x="1552839" y="102228"/>
                        </a:cubicBezTo>
                        <a:cubicBezTo>
                          <a:pt x="1562146" y="121340"/>
                          <a:pt x="1543142" y="167928"/>
                          <a:pt x="1552839" y="185333"/>
                        </a:cubicBezTo>
                        <a:cubicBezTo>
                          <a:pt x="1561311" y="205980"/>
                          <a:pt x="1538832" y="249163"/>
                          <a:pt x="1552839" y="274255"/>
                        </a:cubicBezTo>
                        <a:cubicBezTo>
                          <a:pt x="1564789" y="298071"/>
                          <a:pt x="1544622" y="324282"/>
                          <a:pt x="1552839" y="345725"/>
                        </a:cubicBezTo>
                        <a:cubicBezTo>
                          <a:pt x="1558508" y="369897"/>
                          <a:pt x="1552248" y="390399"/>
                          <a:pt x="1552839" y="428830"/>
                        </a:cubicBezTo>
                        <a:cubicBezTo>
                          <a:pt x="1556680" y="463303"/>
                          <a:pt x="1536932" y="489329"/>
                          <a:pt x="1552839" y="511935"/>
                        </a:cubicBezTo>
                        <a:cubicBezTo>
                          <a:pt x="1565260" y="538132"/>
                          <a:pt x="1552601" y="546125"/>
                          <a:pt x="1552839" y="583405"/>
                        </a:cubicBezTo>
                        <a:cubicBezTo>
                          <a:pt x="1553495" y="619909"/>
                          <a:pt x="1539868" y="633083"/>
                          <a:pt x="1552839" y="683962"/>
                        </a:cubicBezTo>
                        <a:cubicBezTo>
                          <a:pt x="1553305" y="740429"/>
                          <a:pt x="1488032" y="803838"/>
                          <a:pt x="1399652" y="786191"/>
                        </a:cubicBezTo>
                        <a:cubicBezTo>
                          <a:pt x="1346772" y="782021"/>
                          <a:pt x="1322782" y="780048"/>
                          <a:pt x="1250076" y="786191"/>
                        </a:cubicBezTo>
                        <a:cubicBezTo>
                          <a:pt x="1176847" y="791603"/>
                          <a:pt x="1178327" y="774562"/>
                          <a:pt x="1137894" y="786191"/>
                        </a:cubicBezTo>
                        <a:cubicBezTo>
                          <a:pt x="1100766" y="794212"/>
                          <a:pt x="1060769" y="777923"/>
                          <a:pt x="1038177" y="786191"/>
                        </a:cubicBezTo>
                        <a:cubicBezTo>
                          <a:pt x="1019144" y="776337"/>
                          <a:pt x="960951" y="774044"/>
                          <a:pt x="888601" y="786191"/>
                        </a:cubicBezTo>
                        <a:cubicBezTo>
                          <a:pt x="825517" y="798294"/>
                          <a:pt x="832831" y="785809"/>
                          <a:pt x="801348" y="786191"/>
                        </a:cubicBezTo>
                        <a:cubicBezTo>
                          <a:pt x="733156" y="801729"/>
                          <a:pt x="708642" y="784769"/>
                          <a:pt x="651772" y="786191"/>
                        </a:cubicBezTo>
                        <a:cubicBezTo>
                          <a:pt x="583665" y="787081"/>
                          <a:pt x="556306" y="785812"/>
                          <a:pt x="502197" y="786191"/>
                        </a:cubicBezTo>
                        <a:cubicBezTo>
                          <a:pt x="444210" y="790715"/>
                          <a:pt x="448499" y="785842"/>
                          <a:pt x="402479" y="786191"/>
                        </a:cubicBezTo>
                        <a:cubicBezTo>
                          <a:pt x="355459" y="782932"/>
                          <a:pt x="345009" y="784592"/>
                          <a:pt x="315227" y="786191"/>
                        </a:cubicBezTo>
                        <a:cubicBezTo>
                          <a:pt x="289934" y="799685"/>
                          <a:pt x="193334" y="773897"/>
                          <a:pt x="153186" y="786191"/>
                        </a:cubicBezTo>
                        <a:cubicBezTo>
                          <a:pt x="64519" y="784724"/>
                          <a:pt x="-15420" y="735064"/>
                          <a:pt x="0" y="683962"/>
                        </a:cubicBezTo>
                        <a:cubicBezTo>
                          <a:pt x="-7921" y="659485"/>
                          <a:pt x="16783" y="639828"/>
                          <a:pt x="0" y="595040"/>
                        </a:cubicBezTo>
                        <a:cubicBezTo>
                          <a:pt x="-8540" y="552810"/>
                          <a:pt x="8563" y="534105"/>
                          <a:pt x="0" y="511935"/>
                        </a:cubicBezTo>
                        <a:cubicBezTo>
                          <a:pt x="-13784" y="491050"/>
                          <a:pt x="20227" y="465295"/>
                          <a:pt x="0" y="434647"/>
                        </a:cubicBezTo>
                        <a:cubicBezTo>
                          <a:pt x="-8417" y="407338"/>
                          <a:pt x="11845" y="369534"/>
                          <a:pt x="0" y="345725"/>
                        </a:cubicBezTo>
                        <a:cubicBezTo>
                          <a:pt x="-8156" y="320333"/>
                          <a:pt x="3866" y="289250"/>
                          <a:pt x="0" y="250986"/>
                        </a:cubicBezTo>
                        <a:cubicBezTo>
                          <a:pt x="289" y="210034"/>
                          <a:pt x="11104" y="210806"/>
                          <a:pt x="0" y="185333"/>
                        </a:cubicBezTo>
                        <a:cubicBezTo>
                          <a:pt x="-4740" y="166073"/>
                          <a:pt x="10844" y="136290"/>
                          <a:pt x="0" y="102228"/>
                        </a:cubicBezTo>
                        <a:close/>
                      </a:path>
                      <a:path w="1552839" h="786191" stroke="0" extrusionOk="0">
                        <a:moveTo>
                          <a:pt x="0" y="102228"/>
                        </a:moveTo>
                        <a:cubicBezTo>
                          <a:pt x="-22369" y="58237"/>
                          <a:pt x="62659" y="2439"/>
                          <a:pt x="153186" y="0"/>
                        </a:cubicBezTo>
                        <a:cubicBezTo>
                          <a:pt x="208361" y="-6026"/>
                          <a:pt x="259889" y="4910"/>
                          <a:pt x="302762" y="0"/>
                        </a:cubicBezTo>
                        <a:cubicBezTo>
                          <a:pt x="355374" y="1554"/>
                          <a:pt x="399117" y="5521"/>
                          <a:pt x="427409" y="0"/>
                        </a:cubicBezTo>
                        <a:cubicBezTo>
                          <a:pt x="454597" y="-6736"/>
                          <a:pt x="493597" y="-167"/>
                          <a:pt x="527126" y="0"/>
                        </a:cubicBezTo>
                        <a:cubicBezTo>
                          <a:pt x="556837" y="-550"/>
                          <a:pt x="600644" y="14241"/>
                          <a:pt x="651772" y="0"/>
                        </a:cubicBezTo>
                        <a:cubicBezTo>
                          <a:pt x="704617" y="-6288"/>
                          <a:pt x="700027" y="4565"/>
                          <a:pt x="739025" y="0"/>
                        </a:cubicBezTo>
                        <a:cubicBezTo>
                          <a:pt x="771613" y="-3320"/>
                          <a:pt x="809519" y="-788"/>
                          <a:pt x="851207" y="0"/>
                        </a:cubicBezTo>
                        <a:cubicBezTo>
                          <a:pt x="894930" y="-1838"/>
                          <a:pt x="911975" y="9314"/>
                          <a:pt x="975853" y="0"/>
                        </a:cubicBezTo>
                        <a:cubicBezTo>
                          <a:pt x="1034926" y="-7773"/>
                          <a:pt x="1064636" y="179"/>
                          <a:pt x="1100500" y="0"/>
                        </a:cubicBezTo>
                        <a:cubicBezTo>
                          <a:pt x="1134034" y="-430"/>
                          <a:pt x="1194248" y="17818"/>
                          <a:pt x="1237611" y="0"/>
                        </a:cubicBezTo>
                        <a:cubicBezTo>
                          <a:pt x="1284272" y="370"/>
                          <a:pt x="1331852" y="2156"/>
                          <a:pt x="1399652" y="0"/>
                        </a:cubicBezTo>
                        <a:cubicBezTo>
                          <a:pt x="1491504" y="-1558"/>
                          <a:pt x="1547989" y="49532"/>
                          <a:pt x="1552839" y="102228"/>
                        </a:cubicBezTo>
                        <a:cubicBezTo>
                          <a:pt x="1554485" y="133072"/>
                          <a:pt x="1551808" y="144175"/>
                          <a:pt x="1552839" y="191150"/>
                        </a:cubicBezTo>
                        <a:cubicBezTo>
                          <a:pt x="1554470" y="235054"/>
                          <a:pt x="1549952" y="229956"/>
                          <a:pt x="1552839" y="268438"/>
                        </a:cubicBezTo>
                        <a:cubicBezTo>
                          <a:pt x="1550516" y="311237"/>
                          <a:pt x="1544227" y="337824"/>
                          <a:pt x="1552839" y="363177"/>
                        </a:cubicBezTo>
                        <a:cubicBezTo>
                          <a:pt x="1567646" y="388633"/>
                          <a:pt x="1548021" y="416337"/>
                          <a:pt x="1552839" y="457917"/>
                        </a:cubicBezTo>
                        <a:cubicBezTo>
                          <a:pt x="1558177" y="499608"/>
                          <a:pt x="1553593" y="508435"/>
                          <a:pt x="1552839" y="552656"/>
                        </a:cubicBezTo>
                        <a:cubicBezTo>
                          <a:pt x="1551604" y="596426"/>
                          <a:pt x="1558656" y="629150"/>
                          <a:pt x="1552839" y="683962"/>
                        </a:cubicBezTo>
                        <a:cubicBezTo>
                          <a:pt x="1569601" y="738043"/>
                          <a:pt x="1465041" y="798931"/>
                          <a:pt x="1399652" y="786191"/>
                        </a:cubicBezTo>
                        <a:cubicBezTo>
                          <a:pt x="1359534" y="786359"/>
                          <a:pt x="1316068" y="775676"/>
                          <a:pt x="1275005" y="786191"/>
                        </a:cubicBezTo>
                        <a:cubicBezTo>
                          <a:pt x="1225521" y="802477"/>
                          <a:pt x="1198697" y="785024"/>
                          <a:pt x="1150359" y="786191"/>
                        </a:cubicBezTo>
                        <a:cubicBezTo>
                          <a:pt x="1093858" y="787339"/>
                          <a:pt x="1049561" y="778858"/>
                          <a:pt x="1013247" y="786191"/>
                        </a:cubicBezTo>
                        <a:cubicBezTo>
                          <a:pt x="976373" y="792404"/>
                          <a:pt x="918331" y="779758"/>
                          <a:pt x="876136" y="786191"/>
                        </a:cubicBezTo>
                        <a:cubicBezTo>
                          <a:pt x="833322" y="797534"/>
                          <a:pt x="800958" y="787768"/>
                          <a:pt x="763954" y="786191"/>
                        </a:cubicBezTo>
                        <a:cubicBezTo>
                          <a:pt x="724652" y="786009"/>
                          <a:pt x="717923" y="783249"/>
                          <a:pt x="676702" y="786191"/>
                        </a:cubicBezTo>
                        <a:cubicBezTo>
                          <a:pt x="636054" y="789010"/>
                          <a:pt x="625243" y="786847"/>
                          <a:pt x="589449" y="786191"/>
                        </a:cubicBezTo>
                        <a:cubicBezTo>
                          <a:pt x="554500" y="787962"/>
                          <a:pt x="533707" y="782305"/>
                          <a:pt x="489732" y="786191"/>
                        </a:cubicBezTo>
                        <a:cubicBezTo>
                          <a:pt x="454425" y="788686"/>
                          <a:pt x="436339" y="785043"/>
                          <a:pt x="402479" y="786191"/>
                        </a:cubicBezTo>
                        <a:cubicBezTo>
                          <a:pt x="389013" y="791598"/>
                          <a:pt x="215545" y="757853"/>
                          <a:pt x="153186" y="786191"/>
                        </a:cubicBezTo>
                        <a:cubicBezTo>
                          <a:pt x="47885" y="787882"/>
                          <a:pt x="-2938" y="732404"/>
                          <a:pt x="0" y="683962"/>
                        </a:cubicBezTo>
                        <a:cubicBezTo>
                          <a:pt x="-2820" y="644353"/>
                          <a:pt x="8122" y="623265"/>
                          <a:pt x="0" y="595040"/>
                        </a:cubicBezTo>
                        <a:cubicBezTo>
                          <a:pt x="-8648" y="569076"/>
                          <a:pt x="4459" y="549533"/>
                          <a:pt x="0" y="511935"/>
                        </a:cubicBezTo>
                        <a:cubicBezTo>
                          <a:pt x="-6023" y="481036"/>
                          <a:pt x="11021" y="444551"/>
                          <a:pt x="0" y="423013"/>
                        </a:cubicBezTo>
                        <a:cubicBezTo>
                          <a:pt x="-11747" y="399630"/>
                          <a:pt x="16681" y="368186"/>
                          <a:pt x="0" y="339908"/>
                        </a:cubicBezTo>
                        <a:cubicBezTo>
                          <a:pt x="-19798" y="313310"/>
                          <a:pt x="8204" y="288128"/>
                          <a:pt x="0" y="256803"/>
                        </a:cubicBezTo>
                        <a:cubicBezTo>
                          <a:pt x="-1896" y="226857"/>
                          <a:pt x="14670" y="177531"/>
                          <a:pt x="0" y="102228"/>
                        </a:cubicBezTo>
                        <a:close/>
                      </a:path>
                      <a:path w="1552839" h="786191" fill="none" stroke="0" extrusionOk="0">
                        <a:moveTo>
                          <a:pt x="0" y="102228"/>
                        </a:moveTo>
                        <a:cubicBezTo>
                          <a:pt x="-26110" y="54170"/>
                          <a:pt x="73113" y="14878"/>
                          <a:pt x="153186" y="0"/>
                        </a:cubicBezTo>
                        <a:cubicBezTo>
                          <a:pt x="178941" y="-3610"/>
                          <a:pt x="219182" y="-1560"/>
                          <a:pt x="290298" y="0"/>
                        </a:cubicBezTo>
                        <a:cubicBezTo>
                          <a:pt x="351305" y="-1729"/>
                          <a:pt x="346800" y="4552"/>
                          <a:pt x="390015" y="0"/>
                        </a:cubicBezTo>
                        <a:cubicBezTo>
                          <a:pt x="426500" y="-3977"/>
                          <a:pt x="469833" y="6655"/>
                          <a:pt x="489732" y="0"/>
                        </a:cubicBezTo>
                        <a:cubicBezTo>
                          <a:pt x="508412" y="-454"/>
                          <a:pt x="593572" y="14031"/>
                          <a:pt x="626843" y="0"/>
                        </a:cubicBezTo>
                        <a:cubicBezTo>
                          <a:pt x="665901" y="2687"/>
                          <a:pt x="714711" y="13897"/>
                          <a:pt x="763954" y="0"/>
                        </a:cubicBezTo>
                        <a:cubicBezTo>
                          <a:pt x="816481" y="-63"/>
                          <a:pt x="834078" y="5336"/>
                          <a:pt x="863672" y="0"/>
                        </a:cubicBezTo>
                        <a:cubicBezTo>
                          <a:pt x="893428" y="-8750"/>
                          <a:pt x="931626" y="12897"/>
                          <a:pt x="963389" y="0"/>
                        </a:cubicBezTo>
                        <a:cubicBezTo>
                          <a:pt x="1000031" y="2860"/>
                          <a:pt x="1077653" y="1373"/>
                          <a:pt x="1112965" y="0"/>
                        </a:cubicBezTo>
                        <a:cubicBezTo>
                          <a:pt x="1154590" y="-6507"/>
                          <a:pt x="1184559" y="8123"/>
                          <a:pt x="1237611" y="0"/>
                        </a:cubicBezTo>
                        <a:cubicBezTo>
                          <a:pt x="1287328" y="-14143"/>
                          <a:pt x="1343140" y="-10284"/>
                          <a:pt x="1399652" y="0"/>
                        </a:cubicBezTo>
                        <a:cubicBezTo>
                          <a:pt x="1491018" y="19328"/>
                          <a:pt x="1544406" y="31140"/>
                          <a:pt x="1552839" y="102228"/>
                        </a:cubicBezTo>
                        <a:cubicBezTo>
                          <a:pt x="1565762" y="125878"/>
                          <a:pt x="1540956" y="158510"/>
                          <a:pt x="1552839" y="185333"/>
                        </a:cubicBezTo>
                        <a:cubicBezTo>
                          <a:pt x="1557582" y="210401"/>
                          <a:pt x="1538685" y="249609"/>
                          <a:pt x="1552839" y="274255"/>
                        </a:cubicBezTo>
                        <a:cubicBezTo>
                          <a:pt x="1561959" y="286740"/>
                          <a:pt x="1543157" y="315917"/>
                          <a:pt x="1552839" y="345725"/>
                        </a:cubicBezTo>
                        <a:cubicBezTo>
                          <a:pt x="1562083" y="368481"/>
                          <a:pt x="1548663" y="398165"/>
                          <a:pt x="1552839" y="428830"/>
                        </a:cubicBezTo>
                        <a:cubicBezTo>
                          <a:pt x="1551925" y="463711"/>
                          <a:pt x="1544885" y="490283"/>
                          <a:pt x="1552839" y="511935"/>
                        </a:cubicBezTo>
                        <a:cubicBezTo>
                          <a:pt x="1567019" y="538352"/>
                          <a:pt x="1549523" y="549383"/>
                          <a:pt x="1552839" y="583405"/>
                        </a:cubicBezTo>
                        <a:cubicBezTo>
                          <a:pt x="1548485" y="621029"/>
                          <a:pt x="1545318" y="636391"/>
                          <a:pt x="1552839" y="683962"/>
                        </a:cubicBezTo>
                        <a:cubicBezTo>
                          <a:pt x="1559786" y="756958"/>
                          <a:pt x="1481186" y="803490"/>
                          <a:pt x="1399652" y="786191"/>
                        </a:cubicBezTo>
                        <a:cubicBezTo>
                          <a:pt x="1345891" y="782665"/>
                          <a:pt x="1314299" y="779684"/>
                          <a:pt x="1250076" y="786191"/>
                        </a:cubicBezTo>
                        <a:cubicBezTo>
                          <a:pt x="1176044" y="794830"/>
                          <a:pt x="1177345" y="780058"/>
                          <a:pt x="1137894" y="786191"/>
                        </a:cubicBezTo>
                        <a:cubicBezTo>
                          <a:pt x="1101514" y="791910"/>
                          <a:pt x="1060640" y="781664"/>
                          <a:pt x="1038177" y="786191"/>
                        </a:cubicBezTo>
                        <a:cubicBezTo>
                          <a:pt x="1024148" y="796622"/>
                          <a:pt x="955694" y="770769"/>
                          <a:pt x="888601" y="786191"/>
                        </a:cubicBezTo>
                        <a:cubicBezTo>
                          <a:pt x="820901" y="796779"/>
                          <a:pt x="833916" y="789076"/>
                          <a:pt x="801348" y="786191"/>
                        </a:cubicBezTo>
                        <a:cubicBezTo>
                          <a:pt x="735264" y="803311"/>
                          <a:pt x="712507" y="772659"/>
                          <a:pt x="651772" y="786191"/>
                        </a:cubicBezTo>
                        <a:cubicBezTo>
                          <a:pt x="581421" y="788544"/>
                          <a:pt x="562036" y="784009"/>
                          <a:pt x="502197" y="786191"/>
                        </a:cubicBezTo>
                        <a:cubicBezTo>
                          <a:pt x="445529" y="790359"/>
                          <a:pt x="448201" y="784107"/>
                          <a:pt x="402479" y="786191"/>
                        </a:cubicBezTo>
                        <a:cubicBezTo>
                          <a:pt x="357784" y="787053"/>
                          <a:pt x="343129" y="778241"/>
                          <a:pt x="315227" y="786191"/>
                        </a:cubicBezTo>
                        <a:cubicBezTo>
                          <a:pt x="274356" y="787111"/>
                          <a:pt x="199518" y="776400"/>
                          <a:pt x="153186" y="786191"/>
                        </a:cubicBezTo>
                        <a:cubicBezTo>
                          <a:pt x="63055" y="800775"/>
                          <a:pt x="-12364" y="738979"/>
                          <a:pt x="0" y="683962"/>
                        </a:cubicBezTo>
                        <a:cubicBezTo>
                          <a:pt x="-11940" y="658581"/>
                          <a:pt x="15247" y="630446"/>
                          <a:pt x="0" y="595040"/>
                        </a:cubicBezTo>
                        <a:cubicBezTo>
                          <a:pt x="-13790" y="549323"/>
                          <a:pt x="9992" y="535069"/>
                          <a:pt x="0" y="511935"/>
                        </a:cubicBezTo>
                        <a:cubicBezTo>
                          <a:pt x="-14433" y="497786"/>
                          <a:pt x="18096" y="470883"/>
                          <a:pt x="0" y="434647"/>
                        </a:cubicBezTo>
                        <a:cubicBezTo>
                          <a:pt x="-11099" y="409895"/>
                          <a:pt x="6992" y="377938"/>
                          <a:pt x="0" y="345725"/>
                        </a:cubicBezTo>
                        <a:cubicBezTo>
                          <a:pt x="-13210" y="321810"/>
                          <a:pt x="-2305" y="292528"/>
                          <a:pt x="0" y="250986"/>
                        </a:cubicBezTo>
                        <a:cubicBezTo>
                          <a:pt x="-458" y="207654"/>
                          <a:pt x="11365" y="210447"/>
                          <a:pt x="0" y="185333"/>
                        </a:cubicBezTo>
                        <a:cubicBezTo>
                          <a:pt x="-11744" y="166762"/>
                          <a:pt x="4065" y="141717"/>
                          <a:pt x="0" y="102228"/>
                        </a:cubicBezTo>
                        <a:close/>
                      </a:path>
                    </a:pathLst>
                  </a:custGeom>
                  <ask:type>
                    <ask:lineSketchScribble/>
                  </ask:type>
                </ask:lineSketchStyleProps>
              </a:ext>
            </a:extLst>
          </a:ln>
          <a:effectLst/>
        </p:spPr>
        <p:txBody>
          <a:bodyPr rtlCol="0" anchor="ctr"/>
          <a:lstStyle/>
          <a:p>
            <a:pPr algn="ctr"/>
            <a:r>
              <a:rPr lang="en-US" sz="3733" b="1" dirty="0">
                <a:solidFill>
                  <a:schemeClr val="bg1">
                    <a:lumMod val="25000"/>
                  </a:schemeClr>
                </a:solidFill>
                <a:latin typeface="Calibri" panose="020F0502020204030204" pitchFamily="34" charset="0"/>
                <a:cs typeface="Calibri" panose="020F0502020204030204" pitchFamily="34" charset="0"/>
              </a:rPr>
              <a:t>MẪU:</a:t>
            </a:r>
            <a:endParaRPr lang="vi-VN" sz="3733" dirty="0">
              <a:solidFill>
                <a:schemeClr val="bg1">
                  <a:lumMod val="2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3BBF293-A01F-4E20-B8E2-A548443674BA}"/>
              </a:ext>
            </a:extLst>
          </p:cNvPr>
          <p:cNvSpPr txBox="1"/>
          <p:nvPr/>
        </p:nvSpPr>
        <p:spPr>
          <a:xfrm>
            <a:off x="1987826" y="1051391"/>
            <a:ext cx="8984974" cy="3539430"/>
          </a:xfrm>
          <a:prstGeom prst="rect">
            <a:avLst/>
          </a:prstGeom>
          <a:noFill/>
        </p:spPr>
        <p:txBody>
          <a:bodyPr wrap="square">
            <a:spAutoFit/>
          </a:bodyPr>
          <a:lstStyle/>
          <a:p>
            <a:r>
              <a:rPr lang="en-US" sz="2800" b="1" i="0" dirty="0">
                <a:effectLst/>
                <a:latin typeface="HP001 4H" panose="020B0603050302020204" pitchFamily="34" charset="-127"/>
                <a:ea typeface="HP001 4H" panose="020B0603050302020204" pitchFamily="34" charset="-127"/>
              </a:rPr>
              <a:t>	</a:t>
            </a:r>
            <a:r>
              <a:rPr lang="vi-VN" sz="2800" b="1" i="0" dirty="0">
                <a:effectLst/>
                <a:latin typeface="HP001 4H" panose="020B0603050302020204" pitchFamily="34" charset="-127"/>
                <a:ea typeface="HP001 4H" panose="020B0603050302020204" pitchFamily="34" charset="-127"/>
              </a:rPr>
              <a:t>Nồi cơm điện là một đồ dùng quan trọng trong gia đình. Chiếc nồi khá to và có hình trụ. Nó </a:t>
            </a:r>
            <a:r>
              <a:rPr lang="en-US" sz="2800" b="1" i="0" dirty="0" err="1">
                <a:effectLst/>
                <a:latin typeface="HP001 4H" panose="020B0603050302020204" pitchFamily="34" charset="-127"/>
                <a:ea typeface="HP001 4H" panose="020B0603050302020204" pitchFamily="34" charset="-127"/>
              </a:rPr>
              <a:t>có</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màu</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trắng</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chủ</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đạ</a:t>
            </a:r>
            <a:r>
              <a:rPr lang="en-US" sz="2800" b="1" dirty="0" err="1">
                <a:latin typeface="HP001 4H" panose="020B0603050302020204" pitchFamily="34" charset="-127"/>
                <a:ea typeface="HP001 4H" panose="020B0603050302020204" pitchFamily="34" charset="-127"/>
              </a:rPr>
              <a:t>o</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và</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được</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trang</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trí</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bằng</a:t>
            </a:r>
            <a:r>
              <a:rPr lang="vi-VN"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những</a:t>
            </a:r>
            <a:r>
              <a:rPr lang="en-US" sz="2800" b="1" dirty="0">
                <a:latin typeface="HP001 4H" panose="020B0603050302020204" pitchFamily="34" charset="-127"/>
                <a:ea typeface="HP001 4H" panose="020B0603050302020204" pitchFamily="34" charset="-127"/>
              </a:rPr>
              <a:t> </a:t>
            </a:r>
            <a:r>
              <a:rPr lang="vi-VN" sz="2800" b="1" dirty="0">
                <a:latin typeface="HP001 4H" panose="020B0603050302020204" pitchFamily="34" charset="-127"/>
                <a:ea typeface="HP001 4H" panose="020B0603050302020204" pitchFamily="34" charset="-127"/>
              </a:rPr>
              <a:t>hoa văn</a:t>
            </a:r>
            <a:r>
              <a:rPr lang="en-US" sz="2800" b="1" dirty="0">
                <a:latin typeface="HP001 4H" panose="020B0603050302020204" pitchFamily="34" charset="-127"/>
                <a:ea typeface="HP001 4H" panose="020B0603050302020204" pitchFamily="34" charset="-127"/>
              </a:rPr>
              <a:t> </a:t>
            </a:r>
            <a:r>
              <a:rPr lang="vi-VN" sz="2800" b="1" dirty="0">
                <a:latin typeface="HP001 4H" panose="020B0603050302020204" pitchFamily="34" charset="-127"/>
                <a:ea typeface="HP001 4H" panose="020B0603050302020204" pitchFamily="34" charset="-127"/>
              </a:rPr>
              <a:t>nhiều </a:t>
            </a:r>
            <a:r>
              <a:rPr lang="vi-VN" sz="2800" b="1" i="0" dirty="0">
                <a:effectLst/>
                <a:latin typeface="HP001 4H" panose="020B0603050302020204" pitchFamily="34" charset="-127"/>
                <a:ea typeface="HP001 4H" panose="020B0603050302020204" pitchFamily="34" charset="-127"/>
              </a:rPr>
              <a:t>màu sắc. Lớp vỏ bên ngoài được làm bằng nhựa. Bên trong là một chiếc xoong làm bằng nhôm. Chiếc nồi giúp cho mẹ em nấu cơm nhanh hơn rất nhiều.</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Ngoài</a:t>
            </a:r>
            <a:r>
              <a:rPr lang="en-US" sz="2800" b="1" i="0" dirty="0">
                <a:effectLst/>
                <a:latin typeface="HP001 4H" panose="020B0603050302020204" pitchFamily="34" charset="-127"/>
                <a:ea typeface="HP001 4H" panose="020B0603050302020204" pitchFamily="34" charset="-127"/>
              </a:rPr>
              <a:t> ra, </a:t>
            </a:r>
            <a:r>
              <a:rPr lang="en-US" sz="2800" b="1" i="0" dirty="0" err="1">
                <a:effectLst/>
                <a:latin typeface="HP001 4H" panose="020B0603050302020204" pitchFamily="34" charset="-127"/>
                <a:ea typeface="HP001 4H" panose="020B0603050302020204" pitchFamily="34" charset="-127"/>
              </a:rPr>
              <a:t>mẹ</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em</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còn</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dùng</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nồi</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cơm</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điện</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để</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làm</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sữa</a:t>
            </a:r>
            <a:r>
              <a:rPr lang="en-US" sz="2800" b="1" i="0" dirty="0">
                <a:effectLst/>
                <a:latin typeface="HP001 4H" panose="020B0603050302020204" pitchFamily="34" charset="-127"/>
                <a:ea typeface="HP001 4H" panose="020B0603050302020204" pitchFamily="34" charset="-127"/>
              </a:rPr>
              <a:t> </a:t>
            </a:r>
            <a:r>
              <a:rPr lang="en-US" sz="2800" b="1" i="0" dirty="0" err="1">
                <a:effectLst/>
                <a:latin typeface="HP001 4H" panose="020B0603050302020204" pitchFamily="34" charset="-127"/>
                <a:ea typeface="HP001 4H" panose="020B0603050302020204" pitchFamily="34" charset="-127"/>
              </a:rPr>
              <a:t>chua</a:t>
            </a:r>
            <a:r>
              <a:rPr lang="en-US" sz="2800" b="1" i="0" dirty="0">
                <a:effectLst/>
                <a:latin typeface="HP001 4H" panose="020B0603050302020204" pitchFamily="34" charset="-127"/>
                <a:ea typeface="HP001 4H" panose="020B0603050302020204" pitchFamily="34" charset="-127"/>
              </a:rPr>
              <a:t> Hy </a:t>
            </a:r>
            <a:r>
              <a:rPr lang="en-US" sz="2800" b="1" i="0" dirty="0" err="1">
                <a:effectLst/>
                <a:latin typeface="HP001 4H" panose="020B0603050302020204" pitchFamily="34" charset="-127"/>
                <a:ea typeface="HP001 4H" panose="020B0603050302020204" pitchFamily="34" charset="-127"/>
              </a:rPr>
              <a:t>Lạp</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em</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rất</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thích</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chiếc</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nồi</a:t>
            </a:r>
            <a:r>
              <a:rPr lang="en-US" sz="2800" b="1" dirty="0">
                <a:latin typeface="HP001 4H" panose="020B0603050302020204" pitchFamily="34" charset="-127"/>
                <a:ea typeface="HP001 4H" panose="020B0603050302020204" pitchFamily="34" charset="-127"/>
              </a:rPr>
              <a:t> </a:t>
            </a:r>
            <a:r>
              <a:rPr lang="en-US" sz="2800" b="1" dirty="0" err="1">
                <a:latin typeface="HP001 4H" panose="020B0603050302020204" pitchFamily="34" charset="-127"/>
                <a:ea typeface="HP001 4H" panose="020B0603050302020204" pitchFamily="34" charset="-127"/>
              </a:rPr>
              <a:t>này</a:t>
            </a:r>
            <a:r>
              <a:rPr lang="en-US" sz="2800" b="1" dirty="0">
                <a:latin typeface="HP001 4H" panose="020B0603050302020204" pitchFamily="34" charset="-127"/>
                <a:ea typeface="HP001 4H" panose="020B0603050302020204" pitchFamily="34" charset="-127"/>
              </a:rPr>
              <a:t>.</a:t>
            </a:r>
          </a:p>
        </p:txBody>
      </p:sp>
    </p:spTree>
    <p:extLst>
      <p:ext uri="{BB962C8B-B14F-4D97-AF65-F5344CB8AC3E}">
        <p14:creationId xmlns:p14="http://schemas.microsoft.com/office/powerpoint/2010/main" val="30935991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高可信度的说明">
            <a:extLst>
              <a:ext uri="{FF2B5EF4-FFF2-40B4-BE49-F238E27FC236}">
                <a16:creationId xmlns:a16="http://schemas.microsoft.com/office/drawing/2014/main" id="{D9159636-A0BB-40E3-990D-3DA59C746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8" name="TextBox 7">
            <a:extLst>
              <a:ext uri="{FF2B5EF4-FFF2-40B4-BE49-F238E27FC236}">
                <a16:creationId xmlns:a16="http://schemas.microsoft.com/office/drawing/2014/main" id="{6C6D691D-6129-49F4-93A4-1E6319FF5AF4}"/>
              </a:ext>
            </a:extLst>
          </p:cNvPr>
          <p:cNvSpPr txBox="1"/>
          <p:nvPr/>
        </p:nvSpPr>
        <p:spPr>
          <a:xfrm>
            <a:off x="1080268" y="1718754"/>
            <a:ext cx="10030086" cy="2800510"/>
          </a:xfrm>
          <a:prstGeom prst="rect">
            <a:avLst/>
          </a:prstGeom>
          <a:noFill/>
        </p:spPr>
        <p:txBody>
          <a:bodyPr wrap="square" rtlCol="0">
            <a:spAutoFit/>
          </a:bodyPr>
          <a:lstStyle/>
          <a:p>
            <a:pPr algn="ctr"/>
            <a:r>
              <a:rPr lang="en-US" sz="8799" b="1" dirty="0" err="1">
                <a:solidFill>
                  <a:srgbClr val="FF0000"/>
                </a:solidFill>
                <a:latin typeface="Patrick Hand" panose="00000500000000000000" pitchFamily="2" charset="0"/>
                <a:cs typeface="Calibri" panose="020F0502020204030204" pitchFamily="34" charset="0"/>
              </a:rPr>
              <a:t>Tạm</a:t>
            </a:r>
            <a:r>
              <a:rPr lang="en-US" sz="8799" b="1" dirty="0">
                <a:solidFill>
                  <a:srgbClr val="FF0000"/>
                </a:solidFill>
                <a:latin typeface="Patrick Hand" panose="00000500000000000000" pitchFamily="2" charset="0"/>
                <a:cs typeface="Calibri" panose="020F0502020204030204" pitchFamily="34" charset="0"/>
              </a:rPr>
              <a:t> </a:t>
            </a:r>
            <a:r>
              <a:rPr lang="en-US" sz="8799" b="1" dirty="0" err="1">
                <a:solidFill>
                  <a:srgbClr val="FF0000"/>
                </a:solidFill>
                <a:latin typeface="Patrick Hand" panose="00000500000000000000" pitchFamily="2" charset="0"/>
                <a:cs typeface="Calibri" panose="020F0502020204030204" pitchFamily="34" charset="0"/>
              </a:rPr>
              <a:t>biệt</a:t>
            </a:r>
            <a:r>
              <a:rPr lang="en-US" sz="8799" b="1" dirty="0">
                <a:solidFill>
                  <a:srgbClr val="FF0000"/>
                </a:solidFill>
                <a:latin typeface="Patrick Hand" panose="00000500000000000000" pitchFamily="2" charset="0"/>
                <a:cs typeface="Calibri" panose="020F0502020204030204" pitchFamily="34" charset="0"/>
              </a:rPr>
              <a:t> </a:t>
            </a:r>
            <a:r>
              <a:rPr lang="en-US" sz="8799" b="1" dirty="0" err="1">
                <a:solidFill>
                  <a:srgbClr val="FF0000"/>
                </a:solidFill>
                <a:latin typeface="Patrick Hand" panose="00000500000000000000" pitchFamily="2" charset="0"/>
                <a:cs typeface="Calibri" panose="020F0502020204030204" pitchFamily="34" charset="0"/>
              </a:rPr>
              <a:t>và</a:t>
            </a:r>
            <a:r>
              <a:rPr lang="en-US" sz="8799" b="1" dirty="0">
                <a:solidFill>
                  <a:srgbClr val="FF0000"/>
                </a:solidFill>
                <a:latin typeface="Patrick Hand" panose="00000500000000000000" pitchFamily="2" charset="0"/>
                <a:cs typeface="Calibri" panose="020F0502020204030204" pitchFamily="34" charset="0"/>
              </a:rPr>
              <a:t> </a:t>
            </a:r>
          </a:p>
          <a:p>
            <a:pPr algn="ctr"/>
            <a:r>
              <a:rPr lang="en-US" sz="8799" b="1" dirty="0" err="1">
                <a:solidFill>
                  <a:srgbClr val="FF0000"/>
                </a:solidFill>
                <a:latin typeface="Patrick Hand" panose="00000500000000000000" pitchFamily="2" charset="0"/>
                <a:cs typeface="Calibri" panose="020F0502020204030204" pitchFamily="34" charset="0"/>
              </a:rPr>
              <a:t>hẹn</a:t>
            </a:r>
            <a:r>
              <a:rPr lang="en-US" sz="8799" b="1" dirty="0">
                <a:solidFill>
                  <a:srgbClr val="FF0000"/>
                </a:solidFill>
                <a:latin typeface="Patrick Hand" panose="00000500000000000000" pitchFamily="2" charset="0"/>
                <a:cs typeface="Calibri" panose="020F0502020204030204" pitchFamily="34" charset="0"/>
              </a:rPr>
              <a:t> </a:t>
            </a:r>
            <a:r>
              <a:rPr lang="en-US" sz="8799" b="1" dirty="0" err="1">
                <a:solidFill>
                  <a:srgbClr val="FF0000"/>
                </a:solidFill>
                <a:latin typeface="Patrick Hand" panose="00000500000000000000" pitchFamily="2" charset="0"/>
                <a:cs typeface="Calibri" panose="020F0502020204030204" pitchFamily="34" charset="0"/>
              </a:rPr>
              <a:t>gặp</a:t>
            </a:r>
            <a:r>
              <a:rPr lang="en-US" sz="8799" b="1" dirty="0">
                <a:solidFill>
                  <a:srgbClr val="FF0000"/>
                </a:solidFill>
                <a:latin typeface="Patrick Hand" panose="00000500000000000000" pitchFamily="2" charset="0"/>
                <a:cs typeface="Calibri" panose="020F0502020204030204" pitchFamily="34" charset="0"/>
              </a:rPr>
              <a:t> </a:t>
            </a:r>
            <a:r>
              <a:rPr lang="en-US" sz="8799" b="1" dirty="0" err="1">
                <a:solidFill>
                  <a:srgbClr val="FF0000"/>
                </a:solidFill>
                <a:latin typeface="Patrick Hand" panose="00000500000000000000" pitchFamily="2" charset="0"/>
                <a:cs typeface="Calibri" panose="020F0502020204030204" pitchFamily="34" charset="0"/>
              </a:rPr>
              <a:t>lại</a:t>
            </a:r>
            <a:endParaRPr lang="en-US" sz="8799" b="1" dirty="0">
              <a:solidFill>
                <a:srgbClr val="FF0000"/>
              </a:solidFill>
              <a:latin typeface="Patrick Hand" panose="00000500000000000000" pitchFamily="2" charset="0"/>
              <a:cs typeface="Calibri" panose="020F0502020204030204" pitchFamily="34" charset="0"/>
            </a:endParaRPr>
          </a:p>
        </p:txBody>
      </p:sp>
    </p:spTree>
    <p:extLst>
      <p:ext uri="{BB962C8B-B14F-4D97-AF65-F5344CB8AC3E}">
        <p14:creationId xmlns:p14="http://schemas.microsoft.com/office/powerpoint/2010/main" val="17387161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út sáp màu đáng yêu _ Bài hát sắc màu _ Mimi &amp; bút sáp màu  _ Nhạc thiếu nhi vui nhộn _ BabyBus">
            <a:hlinkClick r:id="" action="ppaction://media"/>
            <a:extLst>
              <a:ext uri="{FF2B5EF4-FFF2-40B4-BE49-F238E27FC236}">
                <a16:creationId xmlns:a16="http://schemas.microsoft.com/office/drawing/2014/main" id="{EEE8CCEB-9494-4AEC-87FE-4789D5073FD3}"/>
              </a:ext>
            </a:extLst>
          </p:cNvPr>
          <p:cNvPicPr>
            <a:picLocks noChangeAspect="1"/>
          </p:cNvPicPr>
          <p:nvPr>
            <a:videoFile r:link="rId1"/>
            <p:extLst>
              <p:ext uri="{DAA4B4D4-6D71-4841-9C94-3DE7FCFB9230}">
                <p14:media xmlns:p14="http://schemas.microsoft.com/office/powerpoint/2010/main" r:embed="rId2">
                  <p14:trim st="8862" end="41407.375"/>
                </p14:media>
              </p:ext>
            </p:extLst>
          </p:nvPr>
        </p:nvPicPr>
        <p:blipFill>
          <a:blip r:embed="rId5"/>
          <a:stretch>
            <a:fillRect/>
          </a:stretch>
        </p:blipFill>
        <p:spPr>
          <a:xfrm>
            <a:off x="0" y="3176"/>
            <a:ext cx="12190413" cy="6856412"/>
          </a:xfrm>
          <a:prstGeom prst="rect">
            <a:avLst/>
          </a:prstGeom>
        </p:spPr>
      </p:pic>
      <p:sp>
        <p:nvSpPr>
          <p:cNvPr id="11" name="TextBox 10">
            <a:extLst>
              <a:ext uri="{FF2B5EF4-FFF2-40B4-BE49-F238E27FC236}">
                <a16:creationId xmlns:a16="http://schemas.microsoft.com/office/drawing/2014/main" id="{D833EB01-F253-456C-97A6-F8EFF0ECFE08}"/>
              </a:ext>
            </a:extLst>
          </p:cNvPr>
          <p:cNvSpPr txBox="1"/>
          <p:nvPr/>
        </p:nvSpPr>
        <p:spPr>
          <a:xfrm>
            <a:off x="1446859" y="254678"/>
            <a:ext cx="5949109" cy="1015663"/>
          </a:xfrm>
          <a:prstGeom prst="rect">
            <a:avLst/>
          </a:prstGeom>
          <a:noFill/>
        </p:spPr>
        <p:txBody>
          <a:bodyPr wrap="square" rtlCol="0">
            <a:spAutoFit/>
          </a:bodyPr>
          <a:lstStyle/>
          <a:p>
            <a:r>
              <a:rPr lang="en-US" sz="6000" dirty="0">
                <a:solidFill>
                  <a:srgbClr val="FF8A5D"/>
                </a:solidFill>
                <a:latin typeface="Coiny" panose="02000903060500060000" pitchFamily="2" charset="0"/>
              </a:rPr>
              <a:t>KHỞI ĐỘNG</a:t>
            </a:r>
            <a:endParaRPr lang="en-US" sz="6600" dirty="0">
              <a:solidFill>
                <a:srgbClr val="FF8A5D"/>
              </a:solidFill>
              <a:latin typeface="Coiny" panose="02000903060500060000" pitchFamily="2" charset="0"/>
            </a:endParaRPr>
          </a:p>
        </p:txBody>
      </p:sp>
    </p:spTree>
    <p:extLst>
      <p:ext uri="{BB962C8B-B14F-4D97-AF65-F5344CB8AC3E}">
        <p14:creationId xmlns:p14="http://schemas.microsoft.com/office/powerpoint/2010/main" val="317333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12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文字, 地图&#10;&#10;已生成高可信度的说明">
            <a:extLst>
              <a:ext uri="{FF2B5EF4-FFF2-40B4-BE49-F238E27FC236}">
                <a16:creationId xmlns:a16="http://schemas.microsoft.com/office/drawing/2014/main" id="{788CCD5E-BB13-4E3D-B81D-77BE5489A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TextBox 12">
            <a:extLst>
              <a:ext uri="{FF2B5EF4-FFF2-40B4-BE49-F238E27FC236}">
                <a16:creationId xmlns:a16="http://schemas.microsoft.com/office/drawing/2014/main" id="{5838A866-FD26-444B-881A-B6C3C232ACDC}"/>
              </a:ext>
            </a:extLst>
          </p:cNvPr>
          <p:cNvSpPr txBox="1"/>
          <p:nvPr/>
        </p:nvSpPr>
        <p:spPr>
          <a:xfrm>
            <a:off x="1491017" y="1408614"/>
            <a:ext cx="9519643" cy="748795"/>
          </a:xfrm>
          <a:prstGeom prst="rect">
            <a:avLst/>
          </a:prstGeom>
          <a:noFill/>
        </p:spPr>
        <p:txBody>
          <a:bodyPr wrap="square" rtlCol="0">
            <a:spAutoFit/>
          </a:bodyPr>
          <a:lstStyle/>
          <a:p>
            <a:pPr algn="ctr"/>
            <a:r>
              <a:rPr lang="en-US" sz="4266" b="1" dirty="0" err="1">
                <a:solidFill>
                  <a:schemeClr val="accent6">
                    <a:lumMod val="10000"/>
                  </a:schemeClr>
                </a:solidFill>
                <a:latin typeface="Patrick Hand" panose="00000500000000000000" pitchFamily="2" charset="0"/>
                <a:cs typeface="Calibri" panose="020F0502020204030204" pitchFamily="34" charset="0"/>
              </a:rPr>
              <a:t>Thứ</a:t>
            </a:r>
            <a:r>
              <a:rPr lang="en-US" sz="4266" b="1" dirty="0">
                <a:solidFill>
                  <a:schemeClr val="accent6">
                    <a:lumMod val="10000"/>
                  </a:schemeClr>
                </a:solidFill>
                <a:latin typeface="Patrick Hand" panose="00000500000000000000" pitchFamily="2" charset="0"/>
                <a:cs typeface="Calibri" panose="020F0502020204030204" pitchFamily="34" charset="0"/>
              </a:rPr>
              <a:t> </a:t>
            </a:r>
            <a:r>
              <a:rPr lang="en-US" sz="4266" b="1" dirty="0" err="1">
                <a:solidFill>
                  <a:schemeClr val="accent6">
                    <a:lumMod val="10000"/>
                  </a:schemeClr>
                </a:solidFill>
                <a:latin typeface="Patrick Hand" panose="00000500000000000000" pitchFamily="2" charset="0"/>
                <a:cs typeface="Calibri" panose="020F0502020204030204" pitchFamily="34" charset="0"/>
              </a:rPr>
              <a:t>Năm</a:t>
            </a:r>
            <a:r>
              <a:rPr lang="en-US" sz="4266" b="1" dirty="0">
                <a:solidFill>
                  <a:schemeClr val="accent6">
                    <a:lumMod val="10000"/>
                  </a:schemeClr>
                </a:solidFill>
                <a:latin typeface="Patrick Hand" panose="00000500000000000000" pitchFamily="2" charset="0"/>
                <a:cs typeface="Calibri" panose="020F0502020204030204" pitchFamily="34" charset="0"/>
              </a:rPr>
              <a:t> </a:t>
            </a:r>
            <a:r>
              <a:rPr lang="en-US" sz="4266" b="1" dirty="0" err="1">
                <a:solidFill>
                  <a:schemeClr val="accent6">
                    <a:lumMod val="10000"/>
                  </a:schemeClr>
                </a:solidFill>
                <a:latin typeface="Patrick Hand" panose="00000500000000000000" pitchFamily="2" charset="0"/>
                <a:cs typeface="Calibri" panose="020F0502020204030204" pitchFamily="34" charset="0"/>
              </a:rPr>
              <a:t>ngày</a:t>
            </a:r>
            <a:r>
              <a:rPr lang="en-US" sz="4266" b="1" dirty="0">
                <a:solidFill>
                  <a:schemeClr val="accent6">
                    <a:lumMod val="10000"/>
                  </a:schemeClr>
                </a:solidFill>
                <a:latin typeface="Patrick Hand" panose="00000500000000000000" pitchFamily="2" charset="0"/>
                <a:cs typeface="Calibri" panose="020F0502020204030204" pitchFamily="34" charset="0"/>
              </a:rPr>
              <a:t> 20 </a:t>
            </a:r>
            <a:r>
              <a:rPr lang="en-US" sz="4266" b="1" dirty="0" err="1">
                <a:solidFill>
                  <a:schemeClr val="accent6">
                    <a:lumMod val="10000"/>
                  </a:schemeClr>
                </a:solidFill>
                <a:latin typeface="Patrick Hand" panose="00000500000000000000" pitchFamily="2" charset="0"/>
                <a:cs typeface="Calibri" panose="020F0502020204030204" pitchFamily="34" charset="0"/>
              </a:rPr>
              <a:t>tháng</a:t>
            </a:r>
            <a:r>
              <a:rPr lang="en-US" sz="4266" b="1" dirty="0">
                <a:solidFill>
                  <a:schemeClr val="accent6">
                    <a:lumMod val="10000"/>
                  </a:schemeClr>
                </a:solidFill>
                <a:latin typeface="Patrick Hand" panose="00000500000000000000" pitchFamily="2" charset="0"/>
                <a:cs typeface="Calibri" panose="020F0502020204030204" pitchFamily="34" charset="0"/>
              </a:rPr>
              <a:t> 1 </a:t>
            </a:r>
            <a:r>
              <a:rPr lang="en-US" sz="4266" b="1" dirty="0" err="1">
                <a:solidFill>
                  <a:schemeClr val="accent6">
                    <a:lumMod val="10000"/>
                  </a:schemeClr>
                </a:solidFill>
                <a:latin typeface="Patrick Hand" panose="00000500000000000000" pitchFamily="2" charset="0"/>
                <a:cs typeface="Calibri" panose="020F0502020204030204" pitchFamily="34" charset="0"/>
              </a:rPr>
              <a:t>năm</a:t>
            </a:r>
            <a:r>
              <a:rPr lang="en-US" sz="4266" b="1" dirty="0">
                <a:solidFill>
                  <a:schemeClr val="accent6">
                    <a:lumMod val="10000"/>
                  </a:schemeClr>
                </a:solidFill>
                <a:latin typeface="Patrick Hand" panose="00000500000000000000" pitchFamily="2" charset="0"/>
                <a:cs typeface="Calibri" panose="020F0502020204030204" pitchFamily="34" charset="0"/>
              </a:rPr>
              <a:t> 2022</a:t>
            </a:r>
          </a:p>
        </p:txBody>
      </p:sp>
      <p:sp>
        <p:nvSpPr>
          <p:cNvPr id="14" name="TextBox 13">
            <a:extLst>
              <a:ext uri="{FF2B5EF4-FFF2-40B4-BE49-F238E27FC236}">
                <a16:creationId xmlns:a16="http://schemas.microsoft.com/office/drawing/2014/main" id="{12F6C75A-6A05-4A77-9EAB-B84D9C324334}"/>
              </a:ext>
            </a:extLst>
          </p:cNvPr>
          <p:cNvSpPr txBox="1"/>
          <p:nvPr/>
        </p:nvSpPr>
        <p:spPr>
          <a:xfrm>
            <a:off x="4270076" y="2195071"/>
            <a:ext cx="3825390" cy="748795"/>
          </a:xfrm>
          <a:prstGeom prst="rect">
            <a:avLst/>
          </a:prstGeom>
          <a:noFill/>
        </p:spPr>
        <p:txBody>
          <a:bodyPr wrap="square" rtlCol="0">
            <a:spAutoFit/>
          </a:bodyPr>
          <a:lstStyle/>
          <a:p>
            <a:pPr algn="ctr"/>
            <a:r>
              <a:rPr lang="en-US" sz="4266" b="1" u="sng" dirty="0" err="1">
                <a:solidFill>
                  <a:srgbClr val="CA1E49"/>
                </a:solidFill>
                <a:latin typeface="Patrick Hand" panose="00000500000000000000" pitchFamily="2" charset="0"/>
                <a:cs typeface="Calibri" panose="020F0502020204030204" pitchFamily="34" charset="0"/>
              </a:rPr>
              <a:t>T</a:t>
            </a:r>
            <a:r>
              <a:rPr lang="en-US" sz="4266" b="1" u="sng" dirty="0" err="1">
                <a:solidFill>
                  <a:srgbClr val="30AE12"/>
                </a:solidFill>
                <a:latin typeface="Patrick Hand" panose="00000500000000000000" pitchFamily="2" charset="0"/>
                <a:cs typeface="Calibri" panose="020F0502020204030204" pitchFamily="34" charset="0"/>
              </a:rPr>
              <a:t>i</a:t>
            </a:r>
            <a:r>
              <a:rPr lang="en-US" sz="4266" b="1" u="sng" dirty="0" err="1">
                <a:solidFill>
                  <a:schemeClr val="accent6">
                    <a:lumMod val="25000"/>
                  </a:schemeClr>
                </a:solidFill>
                <a:latin typeface="Patrick Hand" panose="00000500000000000000" pitchFamily="2" charset="0"/>
                <a:cs typeface="Calibri" panose="020F0502020204030204" pitchFamily="34" charset="0"/>
              </a:rPr>
              <a:t>ế</a:t>
            </a:r>
            <a:r>
              <a:rPr lang="en-US" sz="4266" b="1" u="sng" dirty="0" err="1">
                <a:solidFill>
                  <a:srgbClr val="30AE12"/>
                </a:solidFill>
                <a:latin typeface="Patrick Hand" panose="00000500000000000000" pitchFamily="2" charset="0"/>
                <a:cs typeface="Calibri" panose="020F0502020204030204" pitchFamily="34" charset="0"/>
              </a:rPr>
              <a:t>n</a:t>
            </a:r>
            <a:r>
              <a:rPr lang="en-US" sz="4266" b="1" u="sng" dirty="0" err="1">
                <a:solidFill>
                  <a:schemeClr val="accent6">
                    <a:lumMod val="25000"/>
                  </a:schemeClr>
                </a:solidFill>
                <a:latin typeface="Patrick Hand" panose="00000500000000000000" pitchFamily="2" charset="0"/>
                <a:cs typeface="Calibri" panose="020F0502020204030204" pitchFamily="34" charset="0"/>
              </a:rPr>
              <a:t>g</a:t>
            </a:r>
            <a:r>
              <a:rPr lang="en-US" sz="4266" b="1" u="sng" dirty="0">
                <a:solidFill>
                  <a:schemeClr val="accent6">
                    <a:lumMod val="10000"/>
                  </a:schemeClr>
                </a:solidFill>
                <a:latin typeface="Patrick Hand" panose="00000500000000000000" pitchFamily="2" charset="0"/>
                <a:cs typeface="Calibri" panose="020F0502020204030204" pitchFamily="34" charset="0"/>
              </a:rPr>
              <a:t> </a:t>
            </a:r>
            <a:r>
              <a:rPr lang="en-US" sz="4266" b="1" u="sng" dirty="0" err="1">
                <a:solidFill>
                  <a:srgbClr val="FF0000"/>
                </a:solidFill>
                <a:latin typeface="Patrick Hand" panose="00000500000000000000" pitchFamily="2" charset="0"/>
                <a:cs typeface="Calibri" panose="020F0502020204030204" pitchFamily="34" charset="0"/>
              </a:rPr>
              <a:t>V</a:t>
            </a:r>
            <a:r>
              <a:rPr lang="en-US" sz="4266" b="1" u="sng" dirty="0" err="1">
                <a:solidFill>
                  <a:schemeClr val="accent6">
                    <a:lumMod val="10000"/>
                  </a:schemeClr>
                </a:solidFill>
                <a:latin typeface="Patrick Hand" panose="00000500000000000000" pitchFamily="2" charset="0"/>
                <a:cs typeface="Calibri" panose="020F0502020204030204" pitchFamily="34" charset="0"/>
              </a:rPr>
              <a:t>i</a:t>
            </a:r>
            <a:r>
              <a:rPr lang="en-US" sz="4266" b="1" u="sng" dirty="0" err="1">
                <a:solidFill>
                  <a:srgbClr val="30AE12"/>
                </a:solidFill>
                <a:latin typeface="Patrick Hand" panose="00000500000000000000" pitchFamily="2" charset="0"/>
                <a:cs typeface="Calibri" panose="020F0502020204030204" pitchFamily="34" charset="0"/>
              </a:rPr>
              <a:t>ệ</a:t>
            </a:r>
            <a:r>
              <a:rPr lang="en-US" sz="4266" b="1" u="sng" dirty="0" err="1">
                <a:solidFill>
                  <a:schemeClr val="accent5">
                    <a:lumMod val="75000"/>
                  </a:schemeClr>
                </a:solidFill>
                <a:latin typeface="Patrick Hand" panose="00000500000000000000" pitchFamily="2" charset="0"/>
                <a:cs typeface="Calibri" panose="020F0502020204030204" pitchFamily="34" charset="0"/>
              </a:rPr>
              <a:t>t</a:t>
            </a:r>
            <a:endParaRPr lang="en-US" sz="4266" b="1" u="sng" dirty="0">
              <a:solidFill>
                <a:schemeClr val="accent5">
                  <a:lumMod val="75000"/>
                </a:schemeClr>
              </a:solidFill>
              <a:latin typeface="Patrick Hand" panose="00000500000000000000" pitchFamily="2" charset="0"/>
              <a:cs typeface="Calibri" panose="020F0502020204030204" pitchFamily="34" charset="0"/>
            </a:endParaRPr>
          </a:p>
        </p:txBody>
      </p:sp>
      <p:pic>
        <p:nvPicPr>
          <p:cNvPr id="15" name="Picture 14">
            <a:extLst>
              <a:ext uri="{FF2B5EF4-FFF2-40B4-BE49-F238E27FC236}">
                <a16:creationId xmlns:a16="http://schemas.microsoft.com/office/drawing/2014/main" id="{742E32A1-2317-43AB-B4A5-D8FBB4752CE5}"/>
              </a:ext>
            </a:extLst>
          </p:cNvPr>
          <p:cNvPicPr>
            <a:picLocks noChangeAspect="1"/>
          </p:cNvPicPr>
          <p:nvPr/>
        </p:nvPicPr>
        <p:blipFill>
          <a:blip r:embed="rId4"/>
          <a:stretch>
            <a:fillRect/>
          </a:stretch>
        </p:blipFill>
        <p:spPr>
          <a:xfrm>
            <a:off x="4198488" y="2875648"/>
            <a:ext cx="3968567" cy="1202814"/>
          </a:xfrm>
          <a:prstGeom prst="rect">
            <a:avLst/>
          </a:prstGeom>
        </p:spPr>
      </p:pic>
      <p:sp>
        <p:nvSpPr>
          <p:cNvPr id="16" name="TextBox 15">
            <a:extLst>
              <a:ext uri="{FF2B5EF4-FFF2-40B4-BE49-F238E27FC236}">
                <a16:creationId xmlns:a16="http://schemas.microsoft.com/office/drawing/2014/main" id="{7FE7781C-3308-474C-A3D2-EBB3D25FD017}"/>
              </a:ext>
            </a:extLst>
          </p:cNvPr>
          <p:cNvSpPr txBox="1"/>
          <p:nvPr/>
        </p:nvSpPr>
        <p:spPr>
          <a:xfrm>
            <a:off x="4996151" y="3931265"/>
            <a:ext cx="2252597" cy="748795"/>
          </a:xfrm>
          <a:prstGeom prst="rect">
            <a:avLst/>
          </a:prstGeom>
          <a:noFill/>
        </p:spPr>
        <p:txBody>
          <a:bodyPr wrap="square" rtlCol="0">
            <a:spAutoFit/>
          </a:bodyPr>
          <a:lstStyle/>
          <a:p>
            <a:pPr algn="ctr"/>
            <a:r>
              <a:rPr lang="en-US" sz="4266" b="1" dirty="0" err="1">
                <a:ln w="28575">
                  <a:solidFill>
                    <a:srgbClr val="FFFFFF"/>
                  </a:solidFill>
                </a:ln>
                <a:solidFill>
                  <a:srgbClr val="CA1E49"/>
                </a:solidFill>
                <a:latin typeface="Coiny" panose="02000903060500060000" pitchFamily="2" charset="0"/>
                <a:cs typeface="Calibri" panose="020F0502020204030204" pitchFamily="34" charset="0"/>
              </a:rPr>
              <a:t>Tiết</a:t>
            </a:r>
            <a:r>
              <a:rPr lang="en-US" sz="4266" b="1" dirty="0">
                <a:ln w="28575">
                  <a:solidFill>
                    <a:srgbClr val="FFFFFF"/>
                  </a:solidFill>
                </a:ln>
                <a:solidFill>
                  <a:srgbClr val="CA1E49"/>
                </a:solidFill>
                <a:latin typeface="Coiny" panose="02000903060500060000" pitchFamily="2" charset="0"/>
                <a:cs typeface="Calibri" panose="020F0502020204030204" pitchFamily="34" charset="0"/>
              </a:rPr>
              <a:t> 3</a:t>
            </a:r>
            <a:endParaRPr lang="en-US" sz="4266" b="1" dirty="0">
              <a:ln w="28575">
                <a:solidFill>
                  <a:srgbClr val="FFFFFF"/>
                </a:solidFill>
              </a:ln>
              <a:solidFill>
                <a:schemeClr val="accent5">
                  <a:lumMod val="75000"/>
                </a:schemeClr>
              </a:solidFill>
              <a:latin typeface="Coiny" panose="02000903060500060000" pitchFamily="2" charset="0"/>
              <a:cs typeface="Calibri" panose="020F0502020204030204" pitchFamily="34"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par>
                                <p:cTn id="19" presetID="3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高可信度的说明">
            <a:extLst>
              <a:ext uri="{FF2B5EF4-FFF2-40B4-BE49-F238E27FC236}">
                <a16:creationId xmlns:a16="http://schemas.microsoft.com/office/drawing/2014/main" id="{D9159636-A0BB-40E3-990D-3DA59C746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8" name="Rectangle: Rounded Corners 33">
            <a:extLst>
              <a:ext uri="{FF2B5EF4-FFF2-40B4-BE49-F238E27FC236}">
                <a16:creationId xmlns:a16="http://schemas.microsoft.com/office/drawing/2014/main" id="{A8BD32AF-EC9A-4CED-A5BB-CE2DD0CD3679}"/>
              </a:ext>
            </a:extLst>
          </p:cNvPr>
          <p:cNvSpPr/>
          <p:nvPr/>
        </p:nvSpPr>
        <p:spPr>
          <a:xfrm>
            <a:off x="2403308" y="764549"/>
            <a:ext cx="7383796" cy="863881"/>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custGeom>
                    <a:avLst/>
                    <a:gdLst>
                      <a:gd name="connsiteX0" fmla="*/ 0 w 7383796"/>
                      <a:gd name="connsiteY0" fmla="*/ 112330 h 863881"/>
                      <a:gd name="connsiteX1" fmla="*/ 728408 w 7383796"/>
                      <a:gd name="connsiteY1" fmla="*/ 0 h 863881"/>
                      <a:gd name="connsiteX2" fmla="*/ 1380376 w 7383796"/>
                      <a:gd name="connsiteY2" fmla="*/ 0 h 863881"/>
                      <a:gd name="connsiteX3" fmla="*/ 1854534 w 7383796"/>
                      <a:gd name="connsiteY3" fmla="*/ 0 h 863881"/>
                      <a:gd name="connsiteX4" fmla="*/ 2328693 w 7383796"/>
                      <a:gd name="connsiteY4" fmla="*/ 0 h 863881"/>
                      <a:gd name="connsiteX5" fmla="*/ 2980660 w 7383796"/>
                      <a:gd name="connsiteY5" fmla="*/ 0 h 863881"/>
                      <a:gd name="connsiteX6" fmla="*/ 3632628 w 7383796"/>
                      <a:gd name="connsiteY6" fmla="*/ 0 h 863881"/>
                      <a:gd name="connsiteX7" fmla="*/ 4106786 w 7383796"/>
                      <a:gd name="connsiteY7" fmla="*/ 0 h 863881"/>
                      <a:gd name="connsiteX8" fmla="*/ 4580944 w 7383796"/>
                      <a:gd name="connsiteY8" fmla="*/ 0 h 863881"/>
                      <a:gd name="connsiteX9" fmla="*/ 5292182 w 7383796"/>
                      <a:gd name="connsiteY9" fmla="*/ 0 h 863881"/>
                      <a:gd name="connsiteX10" fmla="*/ 5884880 w 7383796"/>
                      <a:gd name="connsiteY10" fmla="*/ 0 h 863881"/>
                      <a:gd name="connsiteX11" fmla="*/ 6655387 w 7383796"/>
                      <a:gd name="connsiteY11" fmla="*/ 0 h 863881"/>
                      <a:gd name="connsiteX12" fmla="*/ 7383795 w 7383796"/>
                      <a:gd name="connsiteY12" fmla="*/ 112330 h 863881"/>
                      <a:gd name="connsiteX13" fmla="*/ 7383795 w 7383796"/>
                      <a:gd name="connsiteY13" fmla="*/ 203647 h 863881"/>
                      <a:gd name="connsiteX14" fmla="*/ 7383795 w 7383796"/>
                      <a:gd name="connsiteY14" fmla="*/ 301356 h 863881"/>
                      <a:gd name="connsiteX15" fmla="*/ 7383795 w 7383796"/>
                      <a:gd name="connsiteY15" fmla="*/ 379889 h 863881"/>
                      <a:gd name="connsiteX16" fmla="*/ 7383795 w 7383796"/>
                      <a:gd name="connsiteY16" fmla="*/ 471206 h 863881"/>
                      <a:gd name="connsiteX17" fmla="*/ 7383795 w 7383796"/>
                      <a:gd name="connsiteY17" fmla="*/ 562524 h 863881"/>
                      <a:gd name="connsiteX18" fmla="*/ 7383795 w 7383796"/>
                      <a:gd name="connsiteY18" fmla="*/ 641056 h 863881"/>
                      <a:gd name="connsiteX19" fmla="*/ 7383795 w 7383796"/>
                      <a:gd name="connsiteY19" fmla="*/ 751550 h 863881"/>
                      <a:gd name="connsiteX20" fmla="*/ 6655387 w 7383796"/>
                      <a:gd name="connsiteY20" fmla="*/ 863880 h 863881"/>
                      <a:gd name="connsiteX21" fmla="*/ 5944149 w 7383796"/>
                      <a:gd name="connsiteY21" fmla="*/ 863880 h 863881"/>
                      <a:gd name="connsiteX22" fmla="*/ 5410722 w 7383796"/>
                      <a:gd name="connsiteY22" fmla="*/ 863880 h 863881"/>
                      <a:gd name="connsiteX23" fmla="*/ 4936564 w 7383796"/>
                      <a:gd name="connsiteY23" fmla="*/ 863880 h 863881"/>
                      <a:gd name="connsiteX24" fmla="*/ 4225326 w 7383796"/>
                      <a:gd name="connsiteY24" fmla="*/ 863880 h 863881"/>
                      <a:gd name="connsiteX25" fmla="*/ 3810437 w 7383796"/>
                      <a:gd name="connsiteY25" fmla="*/ 863880 h 863881"/>
                      <a:gd name="connsiteX26" fmla="*/ 3476155 w 7383796"/>
                      <a:gd name="connsiteY26" fmla="*/ 863880 h 863881"/>
                      <a:gd name="connsiteX27" fmla="*/ 3099199 w 7383796"/>
                      <a:gd name="connsiteY27" fmla="*/ 863880 h 863881"/>
                      <a:gd name="connsiteX28" fmla="*/ 2387962 w 7383796"/>
                      <a:gd name="connsiteY28" fmla="*/ 863880 h 863881"/>
                      <a:gd name="connsiteX29" fmla="*/ 1913804 w 7383796"/>
                      <a:gd name="connsiteY29" fmla="*/ 863880 h 863881"/>
                      <a:gd name="connsiteX30" fmla="*/ 1498915 w 7383796"/>
                      <a:gd name="connsiteY30" fmla="*/ 863880 h 863881"/>
                      <a:gd name="connsiteX31" fmla="*/ 728408 w 7383796"/>
                      <a:gd name="connsiteY31" fmla="*/ 863880 h 863881"/>
                      <a:gd name="connsiteX32" fmla="*/ 0 w 7383796"/>
                      <a:gd name="connsiteY32" fmla="*/ 751550 h 863881"/>
                      <a:gd name="connsiteX33" fmla="*/ 0 w 7383796"/>
                      <a:gd name="connsiteY33" fmla="*/ 653841 h 863881"/>
                      <a:gd name="connsiteX34" fmla="*/ 0 w 7383796"/>
                      <a:gd name="connsiteY34" fmla="*/ 562524 h 863881"/>
                      <a:gd name="connsiteX35" fmla="*/ 0 w 7383796"/>
                      <a:gd name="connsiteY35" fmla="*/ 477599 h 863881"/>
                      <a:gd name="connsiteX36" fmla="*/ 0 w 7383796"/>
                      <a:gd name="connsiteY36" fmla="*/ 379889 h 863881"/>
                      <a:gd name="connsiteX37" fmla="*/ 0 w 7383796"/>
                      <a:gd name="connsiteY37" fmla="*/ 275788 h 863881"/>
                      <a:gd name="connsiteX38" fmla="*/ 0 w 7383796"/>
                      <a:gd name="connsiteY38" fmla="*/ 203647 h 863881"/>
                      <a:gd name="connsiteX39" fmla="*/ 0 w 7383796"/>
                      <a:gd name="connsiteY39" fmla="*/ 112330 h 863881"/>
                      <a:gd name="connsiteX0" fmla="*/ 0 w 7383796"/>
                      <a:gd name="connsiteY0" fmla="*/ 112330 h 863881"/>
                      <a:gd name="connsiteX1" fmla="*/ 728408 w 7383796"/>
                      <a:gd name="connsiteY1" fmla="*/ 0 h 863881"/>
                      <a:gd name="connsiteX2" fmla="*/ 1439646 w 7383796"/>
                      <a:gd name="connsiteY2" fmla="*/ 0 h 863881"/>
                      <a:gd name="connsiteX3" fmla="*/ 2032343 w 7383796"/>
                      <a:gd name="connsiteY3" fmla="*/ 0 h 863881"/>
                      <a:gd name="connsiteX4" fmla="*/ 2506501 w 7383796"/>
                      <a:gd name="connsiteY4" fmla="*/ 0 h 863881"/>
                      <a:gd name="connsiteX5" fmla="*/ 3099199 w 7383796"/>
                      <a:gd name="connsiteY5" fmla="*/ 0 h 863881"/>
                      <a:gd name="connsiteX6" fmla="*/ 3514088 w 7383796"/>
                      <a:gd name="connsiteY6" fmla="*/ 0 h 863881"/>
                      <a:gd name="connsiteX7" fmla="*/ 4047516 w 7383796"/>
                      <a:gd name="connsiteY7" fmla="*/ 0 h 863881"/>
                      <a:gd name="connsiteX8" fmla="*/ 4640214 w 7383796"/>
                      <a:gd name="connsiteY8" fmla="*/ 0 h 863881"/>
                      <a:gd name="connsiteX9" fmla="*/ 5232912 w 7383796"/>
                      <a:gd name="connsiteY9" fmla="*/ 0 h 863881"/>
                      <a:gd name="connsiteX10" fmla="*/ 5884880 w 7383796"/>
                      <a:gd name="connsiteY10" fmla="*/ 0 h 863881"/>
                      <a:gd name="connsiteX11" fmla="*/ 6655387 w 7383796"/>
                      <a:gd name="connsiteY11" fmla="*/ 0 h 863881"/>
                      <a:gd name="connsiteX12" fmla="*/ 7383795 w 7383796"/>
                      <a:gd name="connsiteY12" fmla="*/ 112330 h 863881"/>
                      <a:gd name="connsiteX13" fmla="*/ 7383795 w 7383796"/>
                      <a:gd name="connsiteY13" fmla="*/ 210039 h 863881"/>
                      <a:gd name="connsiteX14" fmla="*/ 7383795 w 7383796"/>
                      <a:gd name="connsiteY14" fmla="*/ 294964 h 863881"/>
                      <a:gd name="connsiteX15" fmla="*/ 7383795 w 7383796"/>
                      <a:gd name="connsiteY15" fmla="*/ 399066 h 863881"/>
                      <a:gd name="connsiteX16" fmla="*/ 7383795 w 7383796"/>
                      <a:gd name="connsiteY16" fmla="*/ 503167 h 863881"/>
                      <a:gd name="connsiteX17" fmla="*/ 7383795 w 7383796"/>
                      <a:gd name="connsiteY17" fmla="*/ 607269 h 863881"/>
                      <a:gd name="connsiteX18" fmla="*/ 7383795 w 7383796"/>
                      <a:gd name="connsiteY18" fmla="*/ 751550 h 863881"/>
                      <a:gd name="connsiteX19" fmla="*/ 6655387 w 7383796"/>
                      <a:gd name="connsiteY19" fmla="*/ 863880 h 863881"/>
                      <a:gd name="connsiteX20" fmla="*/ 6062689 w 7383796"/>
                      <a:gd name="connsiteY20" fmla="*/ 863880 h 863881"/>
                      <a:gd name="connsiteX21" fmla="*/ 5469991 w 7383796"/>
                      <a:gd name="connsiteY21" fmla="*/ 863880 h 863881"/>
                      <a:gd name="connsiteX22" fmla="*/ 5150527 w 7383796"/>
                      <a:gd name="connsiteY22" fmla="*/ 863880 h 863881"/>
                      <a:gd name="connsiteX23" fmla="*/ 4818024 w 7383796"/>
                      <a:gd name="connsiteY23" fmla="*/ 863880 h 863881"/>
                      <a:gd name="connsiteX24" fmla="*/ 4166056 w 7383796"/>
                      <a:gd name="connsiteY24" fmla="*/ 863880 h 863881"/>
                      <a:gd name="connsiteX25" fmla="*/ 3632628 w 7383796"/>
                      <a:gd name="connsiteY25" fmla="*/ 863880 h 863881"/>
                      <a:gd name="connsiteX26" fmla="*/ 3217739 w 7383796"/>
                      <a:gd name="connsiteY26" fmla="*/ 863880 h 863881"/>
                      <a:gd name="connsiteX27" fmla="*/ 2802851 w 7383796"/>
                      <a:gd name="connsiteY27" fmla="*/ 863880 h 863881"/>
                      <a:gd name="connsiteX28" fmla="*/ 2328693 w 7383796"/>
                      <a:gd name="connsiteY28" fmla="*/ 863880 h 863881"/>
                      <a:gd name="connsiteX29" fmla="*/ 1913804 w 7383796"/>
                      <a:gd name="connsiteY29" fmla="*/ 863880 h 863881"/>
                      <a:gd name="connsiteX30" fmla="*/ 728408 w 7383796"/>
                      <a:gd name="connsiteY30" fmla="*/ 863880 h 863881"/>
                      <a:gd name="connsiteX31" fmla="*/ 0 w 7383796"/>
                      <a:gd name="connsiteY31" fmla="*/ 751550 h 863881"/>
                      <a:gd name="connsiteX32" fmla="*/ 0 w 7383796"/>
                      <a:gd name="connsiteY32" fmla="*/ 653841 h 863881"/>
                      <a:gd name="connsiteX33" fmla="*/ 0 w 7383796"/>
                      <a:gd name="connsiteY33" fmla="*/ 562524 h 863881"/>
                      <a:gd name="connsiteX34" fmla="*/ 0 w 7383796"/>
                      <a:gd name="connsiteY34" fmla="*/ 464814 h 863881"/>
                      <a:gd name="connsiteX35" fmla="*/ 0 w 7383796"/>
                      <a:gd name="connsiteY35" fmla="*/ 373497 h 863881"/>
                      <a:gd name="connsiteX36" fmla="*/ 0 w 7383796"/>
                      <a:gd name="connsiteY36" fmla="*/ 282180 h 863881"/>
                      <a:gd name="connsiteX37" fmla="*/ 0 w 7383796"/>
                      <a:gd name="connsiteY37" fmla="*/ 112330 h 8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383796" h="863881" fill="none" extrusionOk="0">
                        <a:moveTo>
                          <a:pt x="0" y="112330"/>
                        </a:moveTo>
                        <a:cubicBezTo>
                          <a:pt x="-144260" y="129416"/>
                          <a:pt x="295445" y="70766"/>
                          <a:pt x="728408" y="0"/>
                        </a:cubicBezTo>
                        <a:cubicBezTo>
                          <a:pt x="824901" y="-32263"/>
                          <a:pt x="1085249" y="15266"/>
                          <a:pt x="1380376" y="0"/>
                        </a:cubicBezTo>
                        <a:cubicBezTo>
                          <a:pt x="1680220" y="-7014"/>
                          <a:pt x="1655122" y="6142"/>
                          <a:pt x="1854534" y="0"/>
                        </a:cubicBezTo>
                        <a:cubicBezTo>
                          <a:pt x="2081697" y="-9965"/>
                          <a:pt x="2225555" y="35554"/>
                          <a:pt x="2328693" y="0"/>
                        </a:cubicBezTo>
                        <a:cubicBezTo>
                          <a:pt x="2457082" y="-33882"/>
                          <a:pt x="2836079" y="37515"/>
                          <a:pt x="2980660" y="0"/>
                        </a:cubicBezTo>
                        <a:cubicBezTo>
                          <a:pt x="3102010" y="-40872"/>
                          <a:pt x="3324898" y="-3"/>
                          <a:pt x="3632628" y="0"/>
                        </a:cubicBezTo>
                        <a:cubicBezTo>
                          <a:pt x="3806921" y="-36944"/>
                          <a:pt x="4004146" y="45552"/>
                          <a:pt x="4106786" y="0"/>
                        </a:cubicBezTo>
                        <a:cubicBezTo>
                          <a:pt x="4214309" y="19517"/>
                          <a:pt x="4426384" y="4974"/>
                          <a:pt x="4580944" y="0"/>
                        </a:cubicBezTo>
                        <a:cubicBezTo>
                          <a:pt x="4741452" y="5952"/>
                          <a:pt x="5077714" y="22850"/>
                          <a:pt x="5292182" y="0"/>
                        </a:cubicBezTo>
                        <a:cubicBezTo>
                          <a:pt x="5502207" y="5762"/>
                          <a:pt x="5654347" y="15983"/>
                          <a:pt x="5884880" y="0"/>
                        </a:cubicBezTo>
                        <a:cubicBezTo>
                          <a:pt x="6104011" y="21311"/>
                          <a:pt x="6359393" y="-30504"/>
                          <a:pt x="6655387" y="0"/>
                        </a:cubicBezTo>
                        <a:cubicBezTo>
                          <a:pt x="7012358" y="18089"/>
                          <a:pt x="7358882" y="36848"/>
                          <a:pt x="7383795" y="112330"/>
                        </a:cubicBezTo>
                        <a:cubicBezTo>
                          <a:pt x="7431430" y="134216"/>
                          <a:pt x="7324937" y="188635"/>
                          <a:pt x="7383795" y="203647"/>
                        </a:cubicBezTo>
                        <a:cubicBezTo>
                          <a:pt x="7435326" y="248330"/>
                          <a:pt x="7327248" y="279039"/>
                          <a:pt x="7383795" y="301356"/>
                        </a:cubicBezTo>
                        <a:cubicBezTo>
                          <a:pt x="7426437" y="315982"/>
                          <a:pt x="7354185" y="349969"/>
                          <a:pt x="7383795" y="379889"/>
                        </a:cubicBezTo>
                        <a:cubicBezTo>
                          <a:pt x="7419419" y="406826"/>
                          <a:pt x="7366366" y="442499"/>
                          <a:pt x="7383795" y="471206"/>
                        </a:cubicBezTo>
                        <a:cubicBezTo>
                          <a:pt x="7399153" y="509654"/>
                          <a:pt x="7323767" y="538122"/>
                          <a:pt x="7383795" y="562524"/>
                        </a:cubicBezTo>
                        <a:cubicBezTo>
                          <a:pt x="7437387" y="597612"/>
                          <a:pt x="7380332" y="604097"/>
                          <a:pt x="7383795" y="641056"/>
                        </a:cubicBezTo>
                        <a:cubicBezTo>
                          <a:pt x="7389813" y="683114"/>
                          <a:pt x="7331719" y="683182"/>
                          <a:pt x="7383795" y="751550"/>
                        </a:cubicBezTo>
                        <a:cubicBezTo>
                          <a:pt x="7419910" y="745260"/>
                          <a:pt x="7009277" y="868927"/>
                          <a:pt x="6655387" y="863880"/>
                        </a:cubicBezTo>
                        <a:cubicBezTo>
                          <a:pt x="6386461" y="879371"/>
                          <a:pt x="6283274" y="884322"/>
                          <a:pt x="5944149" y="863880"/>
                        </a:cubicBezTo>
                        <a:cubicBezTo>
                          <a:pt x="5601457" y="874603"/>
                          <a:pt x="5596540" y="852880"/>
                          <a:pt x="5410722" y="863880"/>
                        </a:cubicBezTo>
                        <a:cubicBezTo>
                          <a:pt x="5213317" y="858131"/>
                          <a:pt x="5039894" y="855300"/>
                          <a:pt x="4936564" y="863880"/>
                        </a:cubicBezTo>
                        <a:cubicBezTo>
                          <a:pt x="4850604" y="860327"/>
                          <a:pt x="4534936" y="804336"/>
                          <a:pt x="4225326" y="863880"/>
                        </a:cubicBezTo>
                        <a:cubicBezTo>
                          <a:pt x="3915878" y="880637"/>
                          <a:pt x="3968063" y="845578"/>
                          <a:pt x="3810437" y="863880"/>
                        </a:cubicBezTo>
                        <a:cubicBezTo>
                          <a:pt x="3714526" y="882732"/>
                          <a:pt x="3615671" y="832760"/>
                          <a:pt x="3476155" y="863880"/>
                        </a:cubicBezTo>
                        <a:cubicBezTo>
                          <a:pt x="3336639" y="895000"/>
                          <a:pt x="3213069" y="831931"/>
                          <a:pt x="3099199" y="863880"/>
                        </a:cubicBezTo>
                        <a:cubicBezTo>
                          <a:pt x="2755874" y="848631"/>
                          <a:pt x="2668285" y="874287"/>
                          <a:pt x="2387962" y="863880"/>
                        </a:cubicBezTo>
                        <a:cubicBezTo>
                          <a:pt x="2112107" y="870278"/>
                          <a:pt x="2125164" y="859762"/>
                          <a:pt x="1913804" y="863880"/>
                        </a:cubicBezTo>
                        <a:cubicBezTo>
                          <a:pt x="1698961" y="863156"/>
                          <a:pt x="1635412" y="855797"/>
                          <a:pt x="1498915" y="863880"/>
                        </a:cubicBezTo>
                        <a:cubicBezTo>
                          <a:pt x="1387065" y="915371"/>
                          <a:pt x="976990" y="871510"/>
                          <a:pt x="728408" y="863880"/>
                        </a:cubicBezTo>
                        <a:cubicBezTo>
                          <a:pt x="313891" y="874676"/>
                          <a:pt x="-88067" y="811509"/>
                          <a:pt x="0" y="751550"/>
                        </a:cubicBezTo>
                        <a:cubicBezTo>
                          <a:pt x="-49073" y="724097"/>
                          <a:pt x="76109" y="701079"/>
                          <a:pt x="0" y="653841"/>
                        </a:cubicBezTo>
                        <a:cubicBezTo>
                          <a:pt x="-69605" y="610399"/>
                          <a:pt x="63661" y="576324"/>
                          <a:pt x="0" y="562524"/>
                        </a:cubicBezTo>
                        <a:cubicBezTo>
                          <a:pt x="-44101" y="536466"/>
                          <a:pt x="73939" y="495924"/>
                          <a:pt x="0" y="477599"/>
                        </a:cubicBezTo>
                        <a:cubicBezTo>
                          <a:pt x="-59948" y="452241"/>
                          <a:pt x="52791" y="411224"/>
                          <a:pt x="0" y="379889"/>
                        </a:cubicBezTo>
                        <a:cubicBezTo>
                          <a:pt x="-49487" y="353947"/>
                          <a:pt x="2212" y="315617"/>
                          <a:pt x="0" y="275788"/>
                        </a:cubicBezTo>
                        <a:cubicBezTo>
                          <a:pt x="-11078" y="232368"/>
                          <a:pt x="50541" y="212621"/>
                          <a:pt x="0" y="203647"/>
                        </a:cubicBezTo>
                        <a:cubicBezTo>
                          <a:pt x="-47800" y="167311"/>
                          <a:pt x="64481" y="154309"/>
                          <a:pt x="0" y="112330"/>
                        </a:cubicBezTo>
                        <a:close/>
                      </a:path>
                      <a:path w="7383796" h="863881" stroke="0" extrusionOk="0">
                        <a:moveTo>
                          <a:pt x="0" y="112330"/>
                        </a:moveTo>
                        <a:cubicBezTo>
                          <a:pt x="-51921" y="73223"/>
                          <a:pt x="343711" y="-55473"/>
                          <a:pt x="728408" y="0"/>
                        </a:cubicBezTo>
                        <a:cubicBezTo>
                          <a:pt x="969276" y="-2371"/>
                          <a:pt x="1183685" y="-15497"/>
                          <a:pt x="1439646" y="0"/>
                        </a:cubicBezTo>
                        <a:cubicBezTo>
                          <a:pt x="1676425" y="17950"/>
                          <a:pt x="1898792" y="25650"/>
                          <a:pt x="2032343" y="0"/>
                        </a:cubicBezTo>
                        <a:cubicBezTo>
                          <a:pt x="2154668" y="32715"/>
                          <a:pt x="2336531" y="4086"/>
                          <a:pt x="2506501" y="0"/>
                        </a:cubicBezTo>
                        <a:cubicBezTo>
                          <a:pt x="2659688" y="-516"/>
                          <a:pt x="2870438" y="-15065"/>
                          <a:pt x="3099199" y="0"/>
                        </a:cubicBezTo>
                        <a:cubicBezTo>
                          <a:pt x="3352060" y="-10508"/>
                          <a:pt x="3340531" y="6638"/>
                          <a:pt x="3514088" y="0"/>
                        </a:cubicBezTo>
                        <a:cubicBezTo>
                          <a:pt x="3661075" y="-23795"/>
                          <a:pt x="3828387" y="-11618"/>
                          <a:pt x="4047516" y="0"/>
                        </a:cubicBezTo>
                        <a:cubicBezTo>
                          <a:pt x="4254475" y="23857"/>
                          <a:pt x="4368807" y="27904"/>
                          <a:pt x="4640214" y="0"/>
                        </a:cubicBezTo>
                        <a:cubicBezTo>
                          <a:pt x="4921509" y="4484"/>
                          <a:pt x="5094727" y="-33163"/>
                          <a:pt x="5232912" y="0"/>
                        </a:cubicBezTo>
                        <a:cubicBezTo>
                          <a:pt x="5429030" y="-16563"/>
                          <a:pt x="5613895" y="-14715"/>
                          <a:pt x="5884880" y="0"/>
                        </a:cubicBezTo>
                        <a:cubicBezTo>
                          <a:pt x="6092150" y="-16069"/>
                          <a:pt x="6322867" y="-14436"/>
                          <a:pt x="6655387" y="0"/>
                        </a:cubicBezTo>
                        <a:cubicBezTo>
                          <a:pt x="7064769" y="2987"/>
                          <a:pt x="7392198" y="51768"/>
                          <a:pt x="7383795" y="112330"/>
                        </a:cubicBezTo>
                        <a:cubicBezTo>
                          <a:pt x="7397346" y="152326"/>
                          <a:pt x="7376969" y="162198"/>
                          <a:pt x="7383795" y="210039"/>
                        </a:cubicBezTo>
                        <a:cubicBezTo>
                          <a:pt x="7398694" y="257996"/>
                          <a:pt x="7378993" y="250873"/>
                          <a:pt x="7383795" y="294964"/>
                        </a:cubicBezTo>
                        <a:cubicBezTo>
                          <a:pt x="7390264" y="343458"/>
                          <a:pt x="7345968" y="361527"/>
                          <a:pt x="7383795" y="399066"/>
                        </a:cubicBezTo>
                        <a:cubicBezTo>
                          <a:pt x="7419478" y="430630"/>
                          <a:pt x="7371684" y="457884"/>
                          <a:pt x="7383795" y="503167"/>
                        </a:cubicBezTo>
                        <a:cubicBezTo>
                          <a:pt x="7411590" y="551893"/>
                          <a:pt x="7380315" y="560409"/>
                          <a:pt x="7383795" y="607269"/>
                        </a:cubicBezTo>
                        <a:cubicBezTo>
                          <a:pt x="7382608" y="645190"/>
                          <a:pt x="7367654" y="690978"/>
                          <a:pt x="7383795" y="751550"/>
                        </a:cubicBezTo>
                        <a:cubicBezTo>
                          <a:pt x="7464305" y="826813"/>
                          <a:pt x="6964896" y="878472"/>
                          <a:pt x="6655387" y="863880"/>
                        </a:cubicBezTo>
                        <a:cubicBezTo>
                          <a:pt x="6436512" y="870045"/>
                          <a:pt x="6289472" y="834295"/>
                          <a:pt x="6062689" y="863880"/>
                        </a:cubicBezTo>
                        <a:cubicBezTo>
                          <a:pt x="5817820" y="876380"/>
                          <a:pt x="5702620" y="832952"/>
                          <a:pt x="5469991" y="863880"/>
                        </a:cubicBezTo>
                        <a:cubicBezTo>
                          <a:pt x="5396309" y="888199"/>
                          <a:pt x="5269979" y="848751"/>
                          <a:pt x="5150527" y="863880"/>
                        </a:cubicBezTo>
                        <a:cubicBezTo>
                          <a:pt x="5031075" y="879009"/>
                          <a:pt x="4936911" y="848258"/>
                          <a:pt x="4818024" y="863880"/>
                        </a:cubicBezTo>
                        <a:cubicBezTo>
                          <a:pt x="4639498" y="859877"/>
                          <a:pt x="4387930" y="892040"/>
                          <a:pt x="4166056" y="863880"/>
                        </a:cubicBezTo>
                        <a:cubicBezTo>
                          <a:pt x="3943895" y="856823"/>
                          <a:pt x="3830824" y="860486"/>
                          <a:pt x="3632628" y="863880"/>
                        </a:cubicBezTo>
                        <a:cubicBezTo>
                          <a:pt x="3463298" y="861974"/>
                          <a:pt x="3420273" y="867496"/>
                          <a:pt x="3217739" y="863880"/>
                        </a:cubicBezTo>
                        <a:cubicBezTo>
                          <a:pt x="3018511" y="868590"/>
                          <a:pt x="2961340" y="857576"/>
                          <a:pt x="2802851" y="863880"/>
                        </a:cubicBezTo>
                        <a:cubicBezTo>
                          <a:pt x="2611939" y="841947"/>
                          <a:pt x="2497122" y="844556"/>
                          <a:pt x="2328693" y="863880"/>
                        </a:cubicBezTo>
                        <a:cubicBezTo>
                          <a:pt x="2169984" y="875983"/>
                          <a:pt x="2085780" y="864762"/>
                          <a:pt x="1913804" y="863880"/>
                        </a:cubicBezTo>
                        <a:cubicBezTo>
                          <a:pt x="1661630" y="859857"/>
                          <a:pt x="1072670" y="849921"/>
                          <a:pt x="728408" y="863880"/>
                        </a:cubicBezTo>
                        <a:cubicBezTo>
                          <a:pt x="291837" y="889050"/>
                          <a:pt x="-17819" y="816933"/>
                          <a:pt x="0" y="751550"/>
                        </a:cubicBezTo>
                        <a:cubicBezTo>
                          <a:pt x="-30154" y="702742"/>
                          <a:pt x="18608" y="682310"/>
                          <a:pt x="0" y="653841"/>
                        </a:cubicBezTo>
                        <a:cubicBezTo>
                          <a:pt x="-23080" y="625689"/>
                          <a:pt x="46823" y="603547"/>
                          <a:pt x="0" y="562524"/>
                        </a:cubicBezTo>
                        <a:cubicBezTo>
                          <a:pt x="-29687" y="523165"/>
                          <a:pt x="58365" y="505592"/>
                          <a:pt x="0" y="464814"/>
                        </a:cubicBezTo>
                        <a:cubicBezTo>
                          <a:pt x="-69260" y="432463"/>
                          <a:pt x="72461" y="419340"/>
                          <a:pt x="0" y="373497"/>
                        </a:cubicBezTo>
                        <a:cubicBezTo>
                          <a:pt x="-71902" y="339052"/>
                          <a:pt x="24529" y="315708"/>
                          <a:pt x="0" y="282180"/>
                        </a:cubicBezTo>
                        <a:cubicBezTo>
                          <a:pt x="-23569" y="240023"/>
                          <a:pt x="56631" y="188687"/>
                          <a:pt x="0" y="112330"/>
                        </a:cubicBezTo>
                        <a:close/>
                      </a:path>
                      <a:path w="7383796" h="863881" fill="none" stroke="0" extrusionOk="0">
                        <a:moveTo>
                          <a:pt x="0" y="112330"/>
                        </a:moveTo>
                        <a:cubicBezTo>
                          <a:pt x="-187654" y="125892"/>
                          <a:pt x="351101" y="44446"/>
                          <a:pt x="728408" y="0"/>
                        </a:cubicBezTo>
                        <a:cubicBezTo>
                          <a:pt x="855128" y="5140"/>
                          <a:pt x="1039418" y="-11801"/>
                          <a:pt x="1380376" y="0"/>
                        </a:cubicBezTo>
                        <a:cubicBezTo>
                          <a:pt x="1674720" y="-3390"/>
                          <a:pt x="1653380" y="4127"/>
                          <a:pt x="1854534" y="0"/>
                        </a:cubicBezTo>
                        <a:cubicBezTo>
                          <a:pt x="2034680" y="820"/>
                          <a:pt x="2251779" y="-10179"/>
                          <a:pt x="2328693" y="0"/>
                        </a:cubicBezTo>
                        <a:cubicBezTo>
                          <a:pt x="2420264" y="16338"/>
                          <a:pt x="2824190" y="36603"/>
                          <a:pt x="2980660" y="0"/>
                        </a:cubicBezTo>
                        <a:cubicBezTo>
                          <a:pt x="3148474" y="-5371"/>
                          <a:pt x="3378233" y="20128"/>
                          <a:pt x="3632628" y="0"/>
                        </a:cubicBezTo>
                        <a:cubicBezTo>
                          <a:pt x="3780536" y="-40721"/>
                          <a:pt x="3889229" y="50980"/>
                          <a:pt x="4106786" y="0"/>
                        </a:cubicBezTo>
                        <a:cubicBezTo>
                          <a:pt x="4235660" y="11905"/>
                          <a:pt x="4409938" y="-10870"/>
                          <a:pt x="4580944" y="0"/>
                        </a:cubicBezTo>
                        <a:cubicBezTo>
                          <a:pt x="4729313" y="-37309"/>
                          <a:pt x="5078727" y="4981"/>
                          <a:pt x="5292182" y="0"/>
                        </a:cubicBezTo>
                        <a:cubicBezTo>
                          <a:pt x="5475811" y="1248"/>
                          <a:pt x="5629532" y="23842"/>
                          <a:pt x="5884880" y="0"/>
                        </a:cubicBezTo>
                        <a:cubicBezTo>
                          <a:pt x="6090585" y="-3990"/>
                          <a:pt x="6399590" y="20178"/>
                          <a:pt x="6655387" y="0"/>
                        </a:cubicBezTo>
                        <a:cubicBezTo>
                          <a:pt x="7013007" y="13239"/>
                          <a:pt x="7359840" y="35280"/>
                          <a:pt x="7383795" y="112330"/>
                        </a:cubicBezTo>
                        <a:cubicBezTo>
                          <a:pt x="7442850" y="131871"/>
                          <a:pt x="7325652" y="177367"/>
                          <a:pt x="7383795" y="203647"/>
                        </a:cubicBezTo>
                        <a:cubicBezTo>
                          <a:pt x="7444845" y="221738"/>
                          <a:pt x="7327562" y="272121"/>
                          <a:pt x="7383795" y="301356"/>
                        </a:cubicBezTo>
                        <a:cubicBezTo>
                          <a:pt x="7430578" y="313762"/>
                          <a:pt x="7351154" y="352901"/>
                          <a:pt x="7383795" y="379889"/>
                        </a:cubicBezTo>
                        <a:cubicBezTo>
                          <a:pt x="7420893" y="408695"/>
                          <a:pt x="7363138" y="433893"/>
                          <a:pt x="7383795" y="471206"/>
                        </a:cubicBezTo>
                        <a:cubicBezTo>
                          <a:pt x="7383736" y="508797"/>
                          <a:pt x="7325350" y="534130"/>
                          <a:pt x="7383795" y="562524"/>
                        </a:cubicBezTo>
                        <a:cubicBezTo>
                          <a:pt x="7452064" y="589593"/>
                          <a:pt x="7370769" y="599840"/>
                          <a:pt x="7383795" y="641056"/>
                        </a:cubicBezTo>
                        <a:cubicBezTo>
                          <a:pt x="7390849" y="673259"/>
                          <a:pt x="7336287" y="704261"/>
                          <a:pt x="7383795" y="751550"/>
                        </a:cubicBezTo>
                        <a:cubicBezTo>
                          <a:pt x="7361294" y="733777"/>
                          <a:pt x="7026141" y="871093"/>
                          <a:pt x="6655387" y="863880"/>
                        </a:cubicBezTo>
                        <a:cubicBezTo>
                          <a:pt x="6387943" y="857248"/>
                          <a:pt x="6258364" y="879359"/>
                          <a:pt x="5944149" y="863880"/>
                        </a:cubicBezTo>
                        <a:cubicBezTo>
                          <a:pt x="5604301" y="874678"/>
                          <a:pt x="5593689" y="859005"/>
                          <a:pt x="5410722" y="863880"/>
                        </a:cubicBezTo>
                        <a:cubicBezTo>
                          <a:pt x="5232410" y="880375"/>
                          <a:pt x="5041516" y="855152"/>
                          <a:pt x="4936564" y="863880"/>
                        </a:cubicBezTo>
                        <a:cubicBezTo>
                          <a:pt x="4835427" y="857519"/>
                          <a:pt x="4485045" y="819000"/>
                          <a:pt x="4225326" y="863880"/>
                        </a:cubicBezTo>
                        <a:cubicBezTo>
                          <a:pt x="3908997" y="878741"/>
                          <a:pt x="3968630" y="861596"/>
                          <a:pt x="3810437" y="863880"/>
                        </a:cubicBezTo>
                        <a:cubicBezTo>
                          <a:pt x="3640491" y="869823"/>
                          <a:pt x="3554318" y="831067"/>
                          <a:pt x="3461930" y="863880"/>
                        </a:cubicBezTo>
                        <a:cubicBezTo>
                          <a:pt x="3369542" y="896693"/>
                          <a:pt x="3264813" y="835375"/>
                          <a:pt x="3099199" y="863880"/>
                        </a:cubicBezTo>
                        <a:cubicBezTo>
                          <a:pt x="2768659" y="864576"/>
                          <a:pt x="2670108" y="837899"/>
                          <a:pt x="2387962" y="863880"/>
                        </a:cubicBezTo>
                        <a:cubicBezTo>
                          <a:pt x="2112154" y="869031"/>
                          <a:pt x="2127746" y="859407"/>
                          <a:pt x="1913804" y="863880"/>
                        </a:cubicBezTo>
                        <a:cubicBezTo>
                          <a:pt x="1690563" y="861457"/>
                          <a:pt x="1631122" y="848848"/>
                          <a:pt x="1498915" y="863880"/>
                        </a:cubicBezTo>
                        <a:cubicBezTo>
                          <a:pt x="1363271" y="876986"/>
                          <a:pt x="973839" y="825479"/>
                          <a:pt x="728408" y="863880"/>
                        </a:cubicBezTo>
                        <a:cubicBezTo>
                          <a:pt x="273592" y="888226"/>
                          <a:pt x="-63463" y="801922"/>
                          <a:pt x="0" y="751550"/>
                        </a:cubicBezTo>
                        <a:cubicBezTo>
                          <a:pt x="-40645" y="714237"/>
                          <a:pt x="54218" y="705828"/>
                          <a:pt x="0" y="653841"/>
                        </a:cubicBezTo>
                        <a:cubicBezTo>
                          <a:pt x="-74596" y="609183"/>
                          <a:pt x="71189" y="597798"/>
                          <a:pt x="0" y="562524"/>
                        </a:cubicBezTo>
                        <a:cubicBezTo>
                          <a:pt x="-52837" y="553950"/>
                          <a:pt x="53794" y="529434"/>
                          <a:pt x="0" y="477599"/>
                        </a:cubicBezTo>
                        <a:cubicBezTo>
                          <a:pt x="-64696" y="442696"/>
                          <a:pt x="39348" y="397453"/>
                          <a:pt x="0" y="379889"/>
                        </a:cubicBezTo>
                        <a:cubicBezTo>
                          <a:pt x="-51845" y="357502"/>
                          <a:pt x="3379" y="331196"/>
                          <a:pt x="0" y="275788"/>
                        </a:cubicBezTo>
                        <a:cubicBezTo>
                          <a:pt x="-4209" y="237876"/>
                          <a:pt x="41556" y="235594"/>
                          <a:pt x="0" y="203647"/>
                        </a:cubicBezTo>
                        <a:cubicBezTo>
                          <a:pt x="-53403" y="174445"/>
                          <a:pt x="42552" y="137851"/>
                          <a:pt x="0" y="112330"/>
                        </a:cubicBezTo>
                        <a:close/>
                      </a:path>
                    </a:pathLst>
                  </a:custGeom>
                  <ask:type>
                    <ask:lineSketchScribble/>
                  </ask:type>
                </ask:lineSketchStyleProps>
              </a:ext>
            </a:extLst>
          </a:ln>
          <a:effectLst/>
        </p:spPr>
        <p:txBody>
          <a:bodyPr rtlCol="0" anchor="ctr"/>
          <a:lstStyle/>
          <a:p>
            <a:pPr algn="just"/>
            <a:r>
              <a:rPr lang="vi-VN" sz="2800" b="1" dirty="0">
                <a:solidFill>
                  <a:schemeClr val="bg1">
                    <a:lumMod val="25000"/>
                  </a:schemeClr>
                </a:solidFill>
                <a:latin typeface="Calibri" panose="020F0502020204030204" pitchFamily="34" charset="0"/>
                <a:cs typeface="Calibri" panose="020F0502020204030204" pitchFamily="34" charset="0"/>
              </a:rPr>
              <a:t>Viết 4 - 5 câu tả một đồ vật trong nhà theo gợi ý:</a:t>
            </a:r>
            <a:endParaRPr lang="vi-VN" sz="2800" dirty="0">
              <a:solidFill>
                <a:schemeClr val="bg1">
                  <a:lumMod val="25000"/>
                </a:schemeClr>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C2ACE0F-7AA2-4EC1-B01A-53026B3A2651}"/>
              </a:ext>
            </a:extLst>
          </p:cNvPr>
          <p:cNvSpPr/>
          <p:nvPr/>
        </p:nvSpPr>
        <p:spPr>
          <a:xfrm>
            <a:off x="3034510" y="1660078"/>
            <a:ext cx="9464501" cy="3539430"/>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a. </a:t>
            </a:r>
            <a:r>
              <a:rPr lang="vi-VN" sz="3200" dirty="0">
                <a:latin typeface="Calibri" panose="020F0502020204030204" pitchFamily="34" charset="0"/>
                <a:cs typeface="Calibri" panose="020F0502020204030204" pitchFamily="34" charset="0"/>
              </a:rPr>
              <a:t>Em tả đồ vật gì?</a:t>
            </a:r>
          </a:p>
          <a:p>
            <a:pPr algn="just"/>
            <a:r>
              <a:rPr lang="vi-VN" sz="3200" b="1" dirty="0">
                <a:latin typeface="Calibri" panose="020F0502020204030204" pitchFamily="34" charset="0"/>
                <a:cs typeface="Calibri" panose="020F0502020204030204" pitchFamily="34" charset="0"/>
              </a:rPr>
              <a:t>b.</a:t>
            </a:r>
            <a:r>
              <a:rPr lang="vi-VN" sz="3200" dirty="0">
                <a:latin typeface="Calibri" panose="020F0502020204030204" pitchFamily="34" charset="0"/>
                <a:cs typeface="Calibri" panose="020F0502020204030204" pitchFamily="34" charset="0"/>
              </a:rPr>
              <a:t> Đồ vật có những đặc điểm gì nổi bật?</a:t>
            </a:r>
            <a:endParaRPr lang="en-US" sz="3200" dirty="0">
              <a:latin typeface="Calibri" panose="020F0502020204030204" pitchFamily="34" charset="0"/>
              <a:cs typeface="Calibri" panose="020F0502020204030204" pitchFamily="34" charset="0"/>
            </a:endParaRPr>
          </a:p>
          <a:p>
            <a:pPr algn="just"/>
            <a:r>
              <a:rPr lang="en-US" sz="3200" dirty="0">
                <a:solidFill>
                  <a:srgbClr val="30AE12"/>
                </a:solidFill>
                <a:latin typeface="Calibri" panose="020F0502020204030204" pitchFamily="34" charset="0"/>
                <a:cs typeface="Calibri" panose="020F0502020204030204" pitchFamily="34" charset="0"/>
              </a:rPr>
              <a:t>	</a:t>
            </a:r>
            <a:r>
              <a:rPr lang="vi-VN" sz="3200" dirty="0">
                <a:solidFill>
                  <a:srgbClr val="30AE12"/>
                </a:solidFill>
                <a:latin typeface="Calibri" panose="020F0502020204030204" pitchFamily="34" charset="0"/>
                <a:cs typeface="Calibri" panose="020F0502020204030204" pitchFamily="34" charset="0"/>
              </a:rPr>
              <a:t>Hình dáng</a:t>
            </a:r>
          </a:p>
          <a:p>
            <a:pPr algn="just"/>
            <a:r>
              <a:rPr lang="en-US" sz="3200" dirty="0">
                <a:solidFill>
                  <a:srgbClr val="30AE12"/>
                </a:solidFill>
                <a:latin typeface="Calibri" panose="020F0502020204030204" pitchFamily="34" charset="0"/>
                <a:cs typeface="Calibri" panose="020F0502020204030204" pitchFamily="34" charset="0"/>
              </a:rPr>
              <a:t>	</a:t>
            </a:r>
            <a:r>
              <a:rPr lang="vi-VN" sz="3200" dirty="0">
                <a:solidFill>
                  <a:srgbClr val="30AE12"/>
                </a:solidFill>
                <a:latin typeface="Calibri" panose="020F0502020204030204" pitchFamily="34" charset="0"/>
                <a:cs typeface="Calibri" panose="020F0502020204030204" pitchFamily="34" charset="0"/>
              </a:rPr>
              <a:t>Kích thước</a:t>
            </a:r>
          </a:p>
          <a:p>
            <a:pPr algn="just"/>
            <a:r>
              <a:rPr lang="en-US" sz="3200" dirty="0">
                <a:solidFill>
                  <a:srgbClr val="30AE12"/>
                </a:solidFill>
                <a:latin typeface="Calibri" panose="020F0502020204030204" pitchFamily="34" charset="0"/>
                <a:cs typeface="Calibri" panose="020F0502020204030204" pitchFamily="34" charset="0"/>
              </a:rPr>
              <a:t>	</a:t>
            </a:r>
            <a:r>
              <a:rPr lang="vi-VN" sz="3200" dirty="0">
                <a:solidFill>
                  <a:srgbClr val="30AE12"/>
                </a:solidFill>
                <a:latin typeface="Calibri" panose="020F0502020204030204" pitchFamily="34" charset="0"/>
                <a:cs typeface="Calibri" panose="020F0502020204030204" pitchFamily="34" charset="0"/>
              </a:rPr>
              <a:t>Màu sắc</a:t>
            </a:r>
          </a:p>
          <a:p>
            <a:pPr algn="just"/>
            <a:r>
              <a:rPr lang="en-US" sz="3200" dirty="0">
                <a:solidFill>
                  <a:srgbClr val="30AE12"/>
                </a:solidFill>
                <a:latin typeface="Calibri" panose="020F0502020204030204" pitchFamily="34" charset="0"/>
                <a:cs typeface="Calibri" panose="020F0502020204030204" pitchFamily="34" charset="0"/>
              </a:rPr>
              <a:t>	</a:t>
            </a:r>
            <a:r>
              <a:rPr lang="vi-VN" sz="3200" dirty="0">
                <a:solidFill>
                  <a:srgbClr val="30AE12"/>
                </a:solidFill>
                <a:latin typeface="Calibri" panose="020F0502020204030204" pitchFamily="34" charset="0"/>
                <a:cs typeface="Calibri" panose="020F0502020204030204" pitchFamily="34" charset="0"/>
              </a:rPr>
              <a:t>Chất liệu</a:t>
            </a:r>
          </a:p>
          <a:p>
            <a:pPr algn="just"/>
            <a:r>
              <a:rPr lang="vi-VN" sz="3200" b="1" dirty="0">
                <a:latin typeface="Calibri" panose="020F0502020204030204" pitchFamily="34" charset="0"/>
                <a:cs typeface="Calibri" panose="020F0502020204030204" pitchFamily="34" charset="0"/>
              </a:rPr>
              <a:t>c.</a:t>
            </a:r>
            <a:r>
              <a:rPr lang="vi-VN" sz="3200" dirty="0">
                <a:latin typeface="Calibri" panose="020F0502020204030204" pitchFamily="34" charset="0"/>
                <a:cs typeface="Calibri" panose="020F0502020204030204" pitchFamily="34" charset="0"/>
              </a:rPr>
              <a:t> Tình cảm của em với đồ vật đó.</a:t>
            </a: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385" name="Rectangle: Rounded Corners 33">
            <a:extLst>
              <a:ext uri="{FF2B5EF4-FFF2-40B4-BE49-F238E27FC236}">
                <a16:creationId xmlns:a16="http://schemas.microsoft.com/office/drawing/2014/main" id="{E89AF8CC-6D20-4B5C-A163-EF33BDA8C533}"/>
              </a:ext>
            </a:extLst>
          </p:cNvPr>
          <p:cNvSpPr/>
          <p:nvPr/>
        </p:nvSpPr>
        <p:spPr>
          <a:xfrm>
            <a:off x="832553" y="144303"/>
            <a:ext cx="10124815" cy="863881"/>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custGeom>
                    <a:avLst/>
                    <a:gdLst>
                      <a:gd name="connsiteX0" fmla="*/ 0 w 10124815"/>
                      <a:gd name="connsiteY0" fmla="*/ 112330 h 863881"/>
                      <a:gd name="connsiteX1" fmla="*/ 112330 w 10124815"/>
                      <a:gd name="connsiteY1" fmla="*/ 0 h 863881"/>
                      <a:gd name="connsiteX2" fmla="*/ 496689 w 10124815"/>
                      <a:gd name="connsiteY2" fmla="*/ 0 h 863881"/>
                      <a:gd name="connsiteX3" fmla="*/ 881048 w 10124815"/>
                      <a:gd name="connsiteY3" fmla="*/ 0 h 863881"/>
                      <a:gd name="connsiteX4" fmla="*/ 1265407 w 10124815"/>
                      <a:gd name="connsiteY4" fmla="*/ 0 h 863881"/>
                      <a:gd name="connsiteX5" fmla="*/ 1748767 w 10124815"/>
                      <a:gd name="connsiteY5" fmla="*/ 0 h 863881"/>
                      <a:gd name="connsiteX6" fmla="*/ 2430131 w 10124815"/>
                      <a:gd name="connsiteY6" fmla="*/ 0 h 863881"/>
                      <a:gd name="connsiteX7" fmla="*/ 2814490 w 10124815"/>
                      <a:gd name="connsiteY7" fmla="*/ 0 h 863881"/>
                      <a:gd name="connsiteX8" fmla="*/ 3396852 w 10124815"/>
                      <a:gd name="connsiteY8" fmla="*/ 0 h 863881"/>
                      <a:gd name="connsiteX9" fmla="*/ 3979214 w 10124815"/>
                      <a:gd name="connsiteY9" fmla="*/ 0 h 863881"/>
                      <a:gd name="connsiteX10" fmla="*/ 4363573 w 10124815"/>
                      <a:gd name="connsiteY10" fmla="*/ 0 h 863881"/>
                      <a:gd name="connsiteX11" fmla="*/ 4945935 w 10124815"/>
                      <a:gd name="connsiteY11" fmla="*/ 0 h 863881"/>
                      <a:gd name="connsiteX12" fmla="*/ 5528297 w 10124815"/>
                      <a:gd name="connsiteY12" fmla="*/ 0 h 863881"/>
                      <a:gd name="connsiteX13" fmla="*/ 6110659 w 10124815"/>
                      <a:gd name="connsiteY13" fmla="*/ 0 h 863881"/>
                      <a:gd name="connsiteX14" fmla="*/ 6495018 w 10124815"/>
                      <a:gd name="connsiteY14" fmla="*/ 0 h 863881"/>
                      <a:gd name="connsiteX15" fmla="*/ 6978379 w 10124815"/>
                      <a:gd name="connsiteY15" fmla="*/ 0 h 863881"/>
                      <a:gd name="connsiteX16" fmla="*/ 7362738 w 10124815"/>
                      <a:gd name="connsiteY16" fmla="*/ 0 h 863881"/>
                      <a:gd name="connsiteX17" fmla="*/ 8143103 w 10124815"/>
                      <a:gd name="connsiteY17" fmla="*/ 0 h 863881"/>
                      <a:gd name="connsiteX18" fmla="*/ 8428460 w 10124815"/>
                      <a:gd name="connsiteY18" fmla="*/ 0 h 863881"/>
                      <a:gd name="connsiteX19" fmla="*/ 9208825 w 10124815"/>
                      <a:gd name="connsiteY19" fmla="*/ 0 h 863881"/>
                      <a:gd name="connsiteX20" fmla="*/ 10012485 w 10124815"/>
                      <a:gd name="connsiteY20" fmla="*/ 0 h 863881"/>
                      <a:gd name="connsiteX21" fmla="*/ 10124815 w 10124815"/>
                      <a:gd name="connsiteY21" fmla="*/ 112330 h 863881"/>
                      <a:gd name="connsiteX22" fmla="*/ 10124815 w 10124815"/>
                      <a:gd name="connsiteY22" fmla="*/ 431941 h 863881"/>
                      <a:gd name="connsiteX23" fmla="*/ 10124815 w 10124815"/>
                      <a:gd name="connsiteY23" fmla="*/ 751551 h 863881"/>
                      <a:gd name="connsiteX24" fmla="*/ 10012485 w 10124815"/>
                      <a:gd name="connsiteY24" fmla="*/ 863881 h 863881"/>
                      <a:gd name="connsiteX25" fmla="*/ 9430123 w 10124815"/>
                      <a:gd name="connsiteY25" fmla="*/ 863881 h 863881"/>
                      <a:gd name="connsiteX26" fmla="*/ 8946762 w 10124815"/>
                      <a:gd name="connsiteY26" fmla="*/ 863881 h 863881"/>
                      <a:gd name="connsiteX27" fmla="*/ 8265399 w 10124815"/>
                      <a:gd name="connsiteY27" fmla="*/ 863881 h 863881"/>
                      <a:gd name="connsiteX28" fmla="*/ 7485034 w 10124815"/>
                      <a:gd name="connsiteY28" fmla="*/ 863881 h 863881"/>
                      <a:gd name="connsiteX29" fmla="*/ 7199676 w 10124815"/>
                      <a:gd name="connsiteY29" fmla="*/ 863881 h 863881"/>
                      <a:gd name="connsiteX30" fmla="*/ 6518313 w 10124815"/>
                      <a:gd name="connsiteY30" fmla="*/ 863881 h 863881"/>
                      <a:gd name="connsiteX31" fmla="*/ 5836949 w 10124815"/>
                      <a:gd name="connsiteY31" fmla="*/ 863881 h 863881"/>
                      <a:gd name="connsiteX32" fmla="*/ 5452590 w 10124815"/>
                      <a:gd name="connsiteY32" fmla="*/ 863881 h 863881"/>
                      <a:gd name="connsiteX33" fmla="*/ 4771226 w 10124815"/>
                      <a:gd name="connsiteY33" fmla="*/ 863881 h 863881"/>
                      <a:gd name="connsiteX34" fmla="*/ 4386868 w 10124815"/>
                      <a:gd name="connsiteY34" fmla="*/ 863881 h 863881"/>
                      <a:gd name="connsiteX35" fmla="*/ 4101510 w 10124815"/>
                      <a:gd name="connsiteY35" fmla="*/ 863881 h 863881"/>
                      <a:gd name="connsiteX36" fmla="*/ 3618150 w 10124815"/>
                      <a:gd name="connsiteY36" fmla="*/ 863881 h 863881"/>
                      <a:gd name="connsiteX37" fmla="*/ 2936786 w 10124815"/>
                      <a:gd name="connsiteY37" fmla="*/ 863881 h 863881"/>
                      <a:gd name="connsiteX38" fmla="*/ 2453425 w 10124815"/>
                      <a:gd name="connsiteY38" fmla="*/ 863881 h 863881"/>
                      <a:gd name="connsiteX39" fmla="*/ 1673060 w 10124815"/>
                      <a:gd name="connsiteY39" fmla="*/ 863881 h 863881"/>
                      <a:gd name="connsiteX40" fmla="*/ 1387703 w 10124815"/>
                      <a:gd name="connsiteY40" fmla="*/ 863881 h 863881"/>
                      <a:gd name="connsiteX41" fmla="*/ 904342 w 10124815"/>
                      <a:gd name="connsiteY41" fmla="*/ 863881 h 863881"/>
                      <a:gd name="connsiteX42" fmla="*/ 112330 w 10124815"/>
                      <a:gd name="connsiteY42" fmla="*/ 863881 h 863881"/>
                      <a:gd name="connsiteX43" fmla="*/ 0 w 10124815"/>
                      <a:gd name="connsiteY43" fmla="*/ 751551 h 863881"/>
                      <a:gd name="connsiteX44" fmla="*/ 0 w 10124815"/>
                      <a:gd name="connsiteY44" fmla="*/ 431941 h 863881"/>
                      <a:gd name="connsiteX45" fmla="*/ 0 w 10124815"/>
                      <a:gd name="connsiteY45" fmla="*/ 112330 h 8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124815" h="863881" fill="none" extrusionOk="0">
                        <a:moveTo>
                          <a:pt x="0" y="112330"/>
                        </a:moveTo>
                        <a:cubicBezTo>
                          <a:pt x="1917" y="65408"/>
                          <a:pt x="49029" y="7181"/>
                          <a:pt x="112330" y="0"/>
                        </a:cubicBezTo>
                        <a:cubicBezTo>
                          <a:pt x="228849" y="-43124"/>
                          <a:pt x="344951" y="19502"/>
                          <a:pt x="496689" y="0"/>
                        </a:cubicBezTo>
                        <a:cubicBezTo>
                          <a:pt x="648427" y="-19502"/>
                          <a:pt x="731789" y="10163"/>
                          <a:pt x="881048" y="0"/>
                        </a:cubicBezTo>
                        <a:cubicBezTo>
                          <a:pt x="1030307" y="-10163"/>
                          <a:pt x="1073810" y="42126"/>
                          <a:pt x="1265407" y="0"/>
                        </a:cubicBezTo>
                        <a:cubicBezTo>
                          <a:pt x="1457004" y="-42126"/>
                          <a:pt x="1602109" y="52200"/>
                          <a:pt x="1748767" y="0"/>
                        </a:cubicBezTo>
                        <a:cubicBezTo>
                          <a:pt x="1895425" y="-52200"/>
                          <a:pt x="2221377" y="61020"/>
                          <a:pt x="2430131" y="0"/>
                        </a:cubicBezTo>
                        <a:cubicBezTo>
                          <a:pt x="2638885" y="-61020"/>
                          <a:pt x="2644460" y="19624"/>
                          <a:pt x="2814490" y="0"/>
                        </a:cubicBezTo>
                        <a:cubicBezTo>
                          <a:pt x="2984520" y="-19624"/>
                          <a:pt x="3209012" y="28262"/>
                          <a:pt x="3396852" y="0"/>
                        </a:cubicBezTo>
                        <a:cubicBezTo>
                          <a:pt x="3584692" y="-28262"/>
                          <a:pt x="3849534" y="2787"/>
                          <a:pt x="3979214" y="0"/>
                        </a:cubicBezTo>
                        <a:cubicBezTo>
                          <a:pt x="4108894" y="-2787"/>
                          <a:pt x="4173566" y="6575"/>
                          <a:pt x="4363573" y="0"/>
                        </a:cubicBezTo>
                        <a:cubicBezTo>
                          <a:pt x="4553580" y="-6575"/>
                          <a:pt x="4826686" y="215"/>
                          <a:pt x="4945935" y="0"/>
                        </a:cubicBezTo>
                        <a:cubicBezTo>
                          <a:pt x="5065184" y="-215"/>
                          <a:pt x="5260722" y="42334"/>
                          <a:pt x="5528297" y="0"/>
                        </a:cubicBezTo>
                        <a:cubicBezTo>
                          <a:pt x="5795872" y="-42334"/>
                          <a:pt x="5830512" y="47759"/>
                          <a:pt x="6110659" y="0"/>
                        </a:cubicBezTo>
                        <a:cubicBezTo>
                          <a:pt x="6390806" y="-47759"/>
                          <a:pt x="6343087" y="42042"/>
                          <a:pt x="6495018" y="0"/>
                        </a:cubicBezTo>
                        <a:cubicBezTo>
                          <a:pt x="6646949" y="-42042"/>
                          <a:pt x="6801084" y="32788"/>
                          <a:pt x="6978379" y="0"/>
                        </a:cubicBezTo>
                        <a:cubicBezTo>
                          <a:pt x="7155674" y="-32788"/>
                          <a:pt x="7246946" y="19477"/>
                          <a:pt x="7362738" y="0"/>
                        </a:cubicBezTo>
                        <a:cubicBezTo>
                          <a:pt x="7478530" y="-19477"/>
                          <a:pt x="7921014" y="83778"/>
                          <a:pt x="8143103" y="0"/>
                        </a:cubicBezTo>
                        <a:cubicBezTo>
                          <a:pt x="8365193" y="-83778"/>
                          <a:pt x="8350772" y="23032"/>
                          <a:pt x="8428460" y="0"/>
                        </a:cubicBezTo>
                        <a:cubicBezTo>
                          <a:pt x="8506148" y="-23032"/>
                          <a:pt x="8837538" y="71803"/>
                          <a:pt x="9208825" y="0"/>
                        </a:cubicBezTo>
                        <a:cubicBezTo>
                          <a:pt x="9580113" y="-71803"/>
                          <a:pt x="9743579" y="58270"/>
                          <a:pt x="10012485" y="0"/>
                        </a:cubicBezTo>
                        <a:cubicBezTo>
                          <a:pt x="10074112" y="3340"/>
                          <a:pt x="10119071" y="48280"/>
                          <a:pt x="10124815" y="112330"/>
                        </a:cubicBezTo>
                        <a:cubicBezTo>
                          <a:pt x="10143035" y="207350"/>
                          <a:pt x="10101906" y="324298"/>
                          <a:pt x="10124815" y="431941"/>
                        </a:cubicBezTo>
                        <a:cubicBezTo>
                          <a:pt x="10147724" y="539584"/>
                          <a:pt x="10106076" y="600731"/>
                          <a:pt x="10124815" y="751551"/>
                        </a:cubicBezTo>
                        <a:cubicBezTo>
                          <a:pt x="10123549" y="815849"/>
                          <a:pt x="10075229" y="867288"/>
                          <a:pt x="10012485" y="863881"/>
                        </a:cubicBezTo>
                        <a:cubicBezTo>
                          <a:pt x="9856655" y="885130"/>
                          <a:pt x="9566246" y="861986"/>
                          <a:pt x="9430123" y="863881"/>
                        </a:cubicBezTo>
                        <a:cubicBezTo>
                          <a:pt x="9294000" y="865776"/>
                          <a:pt x="9119527" y="850813"/>
                          <a:pt x="8946762" y="863881"/>
                        </a:cubicBezTo>
                        <a:cubicBezTo>
                          <a:pt x="8773997" y="876949"/>
                          <a:pt x="8529264" y="808091"/>
                          <a:pt x="8265399" y="863881"/>
                        </a:cubicBezTo>
                        <a:cubicBezTo>
                          <a:pt x="8001534" y="919671"/>
                          <a:pt x="7653763" y="843060"/>
                          <a:pt x="7485034" y="863881"/>
                        </a:cubicBezTo>
                        <a:cubicBezTo>
                          <a:pt x="7316306" y="884702"/>
                          <a:pt x="7323442" y="832329"/>
                          <a:pt x="7199676" y="863881"/>
                        </a:cubicBezTo>
                        <a:cubicBezTo>
                          <a:pt x="7075910" y="895433"/>
                          <a:pt x="6690945" y="803662"/>
                          <a:pt x="6518313" y="863881"/>
                        </a:cubicBezTo>
                        <a:cubicBezTo>
                          <a:pt x="6345681" y="924100"/>
                          <a:pt x="6061866" y="785792"/>
                          <a:pt x="5836949" y="863881"/>
                        </a:cubicBezTo>
                        <a:cubicBezTo>
                          <a:pt x="5612032" y="941970"/>
                          <a:pt x="5613521" y="848187"/>
                          <a:pt x="5452590" y="863881"/>
                        </a:cubicBezTo>
                        <a:cubicBezTo>
                          <a:pt x="5291659" y="879575"/>
                          <a:pt x="5061376" y="824925"/>
                          <a:pt x="4771226" y="863881"/>
                        </a:cubicBezTo>
                        <a:cubicBezTo>
                          <a:pt x="4481076" y="902837"/>
                          <a:pt x="4473179" y="857480"/>
                          <a:pt x="4386868" y="863881"/>
                        </a:cubicBezTo>
                        <a:cubicBezTo>
                          <a:pt x="4300557" y="870282"/>
                          <a:pt x="4242929" y="853173"/>
                          <a:pt x="4101510" y="863881"/>
                        </a:cubicBezTo>
                        <a:cubicBezTo>
                          <a:pt x="3960091" y="874589"/>
                          <a:pt x="3791597" y="824681"/>
                          <a:pt x="3618150" y="863881"/>
                        </a:cubicBezTo>
                        <a:cubicBezTo>
                          <a:pt x="3444703" y="903081"/>
                          <a:pt x="3184409" y="838262"/>
                          <a:pt x="2936786" y="863881"/>
                        </a:cubicBezTo>
                        <a:cubicBezTo>
                          <a:pt x="2689163" y="889500"/>
                          <a:pt x="2550190" y="813071"/>
                          <a:pt x="2453425" y="863881"/>
                        </a:cubicBezTo>
                        <a:cubicBezTo>
                          <a:pt x="2356660" y="914691"/>
                          <a:pt x="2018834" y="801452"/>
                          <a:pt x="1673060" y="863881"/>
                        </a:cubicBezTo>
                        <a:cubicBezTo>
                          <a:pt x="1327287" y="926310"/>
                          <a:pt x="1522523" y="834415"/>
                          <a:pt x="1387703" y="863881"/>
                        </a:cubicBezTo>
                        <a:cubicBezTo>
                          <a:pt x="1252883" y="893347"/>
                          <a:pt x="1012671" y="846631"/>
                          <a:pt x="904342" y="863881"/>
                        </a:cubicBezTo>
                        <a:cubicBezTo>
                          <a:pt x="796013" y="881131"/>
                          <a:pt x="492279" y="855525"/>
                          <a:pt x="112330" y="863881"/>
                        </a:cubicBezTo>
                        <a:cubicBezTo>
                          <a:pt x="67304" y="867277"/>
                          <a:pt x="-1359" y="813381"/>
                          <a:pt x="0" y="751551"/>
                        </a:cubicBezTo>
                        <a:cubicBezTo>
                          <a:pt x="-36338" y="603188"/>
                          <a:pt x="26159" y="535768"/>
                          <a:pt x="0" y="431941"/>
                        </a:cubicBezTo>
                        <a:cubicBezTo>
                          <a:pt x="-26159" y="328114"/>
                          <a:pt x="13204" y="227557"/>
                          <a:pt x="0" y="112330"/>
                        </a:cubicBezTo>
                        <a:close/>
                      </a:path>
                      <a:path w="10124815" h="863881" stroke="0" extrusionOk="0">
                        <a:moveTo>
                          <a:pt x="0" y="112330"/>
                        </a:moveTo>
                        <a:cubicBezTo>
                          <a:pt x="-2515" y="52557"/>
                          <a:pt x="48355" y="10061"/>
                          <a:pt x="112330" y="0"/>
                        </a:cubicBezTo>
                        <a:cubicBezTo>
                          <a:pt x="275417" y="-33689"/>
                          <a:pt x="557317" y="13394"/>
                          <a:pt x="892695" y="0"/>
                        </a:cubicBezTo>
                        <a:cubicBezTo>
                          <a:pt x="1228073" y="-13394"/>
                          <a:pt x="1230832" y="8478"/>
                          <a:pt x="1475057" y="0"/>
                        </a:cubicBezTo>
                        <a:cubicBezTo>
                          <a:pt x="1719282" y="-8478"/>
                          <a:pt x="1708970" y="33164"/>
                          <a:pt x="1859416" y="0"/>
                        </a:cubicBezTo>
                        <a:cubicBezTo>
                          <a:pt x="2009862" y="-33164"/>
                          <a:pt x="2284795" y="10067"/>
                          <a:pt x="2441778" y="0"/>
                        </a:cubicBezTo>
                        <a:cubicBezTo>
                          <a:pt x="2598761" y="-10067"/>
                          <a:pt x="2601813" y="105"/>
                          <a:pt x="2727136" y="0"/>
                        </a:cubicBezTo>
                        <a:cubicBezTo>
                          <a:pt x="2852459" y="-105"/>
                          <a:pt x="3111728" y="33239"/>
                          <a:pt x="3210496" y="0"/>
                        </a:cubicBezTo>
                        <a:cubicBezTo>
                          <a:pt x="3309264" y="-33239"/>
                          <a:pt x="3508027" y="28782"/>
                          <a:pt x="3792858" y="0"/>
                        </a:cubicBezTo>
                        <a:cubicBezTo>
                          <a:pt x="4077689" y="-28782"/>
                          <a:pt x="4185058" y="3108"/>
                          <a:pt x="4375220" y="0"/>
                        </a:cubicBezTo>
                        <a:cubicBezTo>
                          <a:pt x="4565382" y="-3108"/>
                          <a:pt x="4757923" y="1365"/>
                          <a:pt x="5056584" y="0"/>
                        </a:cubicBezTo>
                        <a:cubicBezTo>
                          <a:pt x="5355245" y="-1365"/>
                          <a:pt x="5257860" y="6568"/>
                          <a:pt x="5440943" y="0"/>
                        </a:cubicBezTo>
                        <a:cubicBezTo>
                          <a:pt x="5624026" y="-6568"/>
                          <a:pt x="5690137" y="14967"/>
                          <a:pt x="5924303" y="0"/>
                        </a:cubicBezTo>
                        <a:cubicBezTo>
                          <a:pt x="6158469" y="-14967"/>
                          <a:pt x="6332928" y="55261"/>
                          <a:pt x="6605667" y="0"/>
                        </a:cubicBezTo>
                        <a:cubicBezTo>
                          <a:pt x="6878406" y="-55261"/>
                          <a:pt x="6972166" y="27635"/>
                          <a:pt x="7089027" y="0"/>
                        </a:cubicBezTo>
                        <a:cubicBezTo>
                          <a:pt x="7205888" y="-27635"/>
                          <a:pt x="7384961" y="31192"/>
                          <a:pt x="7572388" y="0"/>
                        </a:cubicBezTo>
                        <a:cubicBezTo>
                          <a:pt x="7759815" y="-31192"/>
                          <a:pt x="8048871" y="42909"/>
                          <a:pt x="8352753" y="0"/>
                        </a:cubicBezTo>
                        <a:cubicBezTo>
                          <a:pt x="8656635" y="-42909"/>
                          <a:pt x="8859643" y="46354"/>
                          <a:pt x="9133118" y="0"/>
                        </a:cubicBezTo>
                        <a:cubicBezTo>
                          <a:pt x="9406594" y="-46354"/>
                          <a:pt x="9799797" y="72711"/>
                          <a:pt x="10012485" y="0"/>
                        </a:cubicBezTo>
                        <a:cubicBezTo>
                          <a:pt x="10068837" y="-8036"/>
                          <a:pt x="10140376" y="46679"/>
                          <a:pt x="10124815" y="112330"/>
                        </a:cubicBezTo>
                        <a:cubicBezTo>
                          <a:pt x="10159960" y="258359"/>
                          <a:pt x="10124574" y="330818"/>
                          <a:pt x="10124815" y="412764"/>
                        </a:cubicBezTo>
                        <a:cubicBezTo>
                          <a:pt x="10125056" y="494710"/>
                          <a:pt x="10105579" y="632791"/>
                          <a:pt x="10124815" y="751551"/>
                        </a:cubicBezTo>
                        <a:cubicBezTo>
                          <a:pt x="10127957" y="812888"/>
                          <a:pt x="10065166" y="861771"/>
                          <a:pt x="10012485" y="863881"/>
                        </a:cubicBezTo>
                        <a:cubicBezTo>
                          <a:pt x="9876067" y="896987"/>
                          <a:pt x="9746432" y="857466"/>
                          <a:pt x="9628126" y="863881"/>
                        </a:cubicBezTo>
                        <a:cubicBezTo>
                          <a:pt x="9509820" y="870296"/>
                          <a:pt x="9249511" y="841668"/>
                          <a:pt x="9144766" y="863881"/>
                        </a:cubicBezTo>
                        <a:cubicBezTo>
                          <a:pt x="9040021" y="886094"/>
                          <a:pt x="8959060" y="857279"/>
                          <a:pt x="8859408" y="863881"/>
                        </a:cubicBezTo>
                        <a:cubicBezTo>
                          <a:pt x="8759756" y="870483"/>
                          <a:pt x="8690065" y="849792"/>
                          <a:pt x="8574051" y="863881"/>
                        </a:cubicBezTo>
                        <a:cubicBezTo>
                          <a:pt x="8458037" y="877970"/>
                          <a:pt x="8333710" y="855738"/>
                          <a:pt x="8189692" y="863881"/>
                        </a:cubicBezTo>
                        <a:cubicBezTo>
                          <a:pt x="8045674" y="872024"/>
                          <a:pt x="8023741" y="851712"/>
                          <a:pt x="7904334" y="863881"/>
                        </a:cubicBezTo>
                        <a:cubicBezTo>
                          <a:pt x="7784927" y="876050"/>
                          <a:pt x="7388179" y="846827"/>
                          <a:pt x="7123969" y="863881"/>
                        </a:cubicBezTo>
                        <a:cubicBezTo>
                          <a:pt x="6859759" y="880935"/>
                          <a:pt x="6827189" y="848739"/>
                          <a:pt x="6739610" y="863881"/>
                        </a:cubicBezTo>
                        <a:cubicBezTo>
                          <a:pt x="6652031" y="879023"/>
                          <a:pt x="6294696" y="843732"/>
                          <a:pt x="6058247" y="863881"/>
                        </a:cubicBezTo>
                        <a:cubicBezTo>
                          <a:pt x="5821798" y="884030"/>
                          <a:pt x="5850683" y="838345"/>
                          <a:pt x="5772889" y="863881"/>
                        </a:cubicBezTo>
                        <a:cubicBezTo>
                          <a:pt x="5695095" y="889417"/>
                          <a:pt x="5312535" y="815331"/>
                          <a:pt x="5190527" y="863881"/>
                        </a:cubicBezTo>
                        <a:cubicBezTo>
                          <a:pt x="5068519" y="912431"/>
                          <a:pt x="4777842" y="788350"/>
                          <a:pt x="4509164" y="863881"/>
                        </a:cubicBezTo>
                        <a:cubicBezTo>
                          <a:pt x="4240486" y="939412"/>
                          <a:pt x="4217521" y="823692"/>
                          <a:pt x="3926801" y="863881"/>
                        </a:cubicBezTo>
                        <a:cubicBezTo>
                          <a:pt x="3636081" y="904070"/>
                          <a:pt x="3578173" y="841939"/>
                          <a:pt x="3344439" y="863881"/>
                        </a:cubicBezTo>
                        <a:cubicBezTo>
                          <a:pt x="3110705" y="885823"/>
                          <a:pt x="2956872" y="834635"/>
                          <a:pt x="2663076" y="863881"/>
                        </a:cubicBezTo>
                        <a:cubicBezTo>
                          <a:pt x="2369280" y="893127"/>
                          <a:pt x="2389795" y="853537"/>
                          <a:pt x="2278717" y="863881"/>
                        </a:cubicBezTo>
                        <a:cubicBezTo>
                          <a:pt x="2167639" y="874225"/>
                          <a:pt x="2034322" y="821553"/>
                          <a:pt x="1795356" y="863881"/>
                        </a:cubicBezTo>
                        <a:cubicBezTo>
                          <a:pt x="1556390" y="906209"/>
                          <a:pt x="1524022" y="854032"/>
                          <a:pt x="1311996" y="863881"/>
                        </a:cubicBezTo>
                        <a:cubicBezTo>
                          <a:pt x="1099970" y="873730"/>
                          <a:pt x="1080191" y="860988"/>
                          <a:pt x="927637" y="863881"/>
                        </a:cubicBezTo>
                        <a:cubicBezTo>
                          <a:pt x="775083" y="866774"/>
                          <a:pt x="289716" y="830127"/>
                          <a:pt x="112330" y="863881"/>
                        </a:cubicBezTo>
                        <a:cubicBezTo>
                          <a:pt x="52612" y="865610"/>
                          <a:pt x="3869" y="827694"/>
                          <a:pt x="0" y="751551"/>
                        </a:cubicBezTo>
                        <a:cubicBezTo>
                          <a:pt x="-1905" y="662637"/>
                          <a:pt x="6102" y="509137"/>
                          <a:pt x="0" y="444725"/>
                        </a:cubicBezTo>
                        <a:cubicBezTo>
                          <a:pt x="-6102" y="380313"/>
                          <a:pt x="32337" y="194130"/>
                          <a:pt x="0" y="112330"/>
                        </a:cubicBezTo>
                        <a:close/>
                      </a:path>
                    </a:pathLst>
                  </a:custGeom>
                  <ask:type>
                    <ask:lineSketchScribble/>
                  </ask:type>
                </ask:lineSketchStyleProps>
              </a:ext>
            </a:extLst>
          </a:ln>
          <a:effectLst/>
        </p:spPr>
        <p:txBody>
          <a:bodyPr rtlCol="0" anchor="ctr"/>
          <a:lstStyle/>
          <a:p>
            <a:pPr algn="just"/>
            <a:r>
              <a:rPr lang="vi-VN" sz="3733" b="1" dirty="0">
                <a:solidFill>
                  <a:schemeClr val="bg1">
                    <a:lumMod val="25000"/>
                  </a:schemeClr>
                </a:solidFill>
                <a:latin typeface="Calibri" panose="020F0502020204030204" pitchFamily="34" charset="0"/>
                <a:cs typeface="Calibri" panose="020F0502020204030204" pitchFamily="34" charset="0"/>
              </a:rPr>
              <a:t>Viết 4 - 5 câu tả một đồ vật trong nhà theo gợi ý:</a:t>
            </a:r>
            <a:endParaRPr lang="vi-VN" sz="3733" dirty="0">
              <a:solidFill>
                <a:schemeClr val="bg1">
                  <a:lumMod val="25000"/>
                </a:schemeClr>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71C005C9-26F7-4A8A-841D-1099B2360609}"/>
              </a:ext>
            </a:extLst>
          </p:cNvPr>
          <p:cNvSpPr txBox="1"/>
          <p:nvPr/>
        </p:nvSpPr>
        <p:spPr>
          <a:xfrm>
            <a:off x="3641144" y="1542097"/>
            <a:ext cx="3540602" cy="584775"/>
          </a:xfrm>
          <a:custGeom>
            <a:avLst/>
            <a:gdLst>
              <a:gd name="connsiteX0" fmla="*/ 0 w 3541063"/>
              <a:gd name="connsiteY0" fmla="*/ 0 h 584775"/>
              <a:gd name="connsiteX1" fmla="*/ 3541063 w 3541063"/>
              <a:gd name="connsiteY1" fmla="*/ 0 h 584775"/>
              <a:gd name="connsiteX2" fmla="*/ 3541063 w 3541063"/>
              <a:gd name="connsiteY2" fmla="*/ 584775 h 584775"/>
              <a:gd name="connsiteX3" fmla="*/ 0 w 3541063"/>
              <a:gd name="connsiteY3" fmla="*/ 584775 h 584775"/>
              <a:gd name="connsiteX4" fmla="*/ 0 w 3541063"/>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1063" h="584775" fill="none" extrusionOk="0">
                <a:moveTo>
                  <a:pt x="0" y="0"/>
                </a:moveTo>
                <a:cubicBezTo>
                  <a:pt x="1491389" y="-137406"/>
                  <a:pt x="3124214" y="90737"/>
                  <a:pt x="3541063" y="0"/>
                </a:cubicBezTo>
                <a:cubicBezTo>
                  <a:pt x="3565459" y="136092"/>
                  <a:pt x="3517458" y="497971"/>
                  <a:pt x="3541063" y="584775"/>
                </a:cubicBezTo>
                <a:cubicBezTo>
                  <a:pt x="1846329" y="712757"/>
                  <a:pt x="1704304" y="564804"/>
                  <a:pt x="0" y="584775"/>
                </a:cubicBezTo>
                <a:cubicBezTo>
                  <a:pt x="-28730" y="443222"/>
                  <a:pt x="51479" y="229790"/>
                  <a:pt x="0" y="0"/>
                </a:cubicBezTo>
                <a:close/>
              </a:path>
              <a:path w="3541063" h="584775" stroke="0" extrusionOk="0">
                <a:moveTo>
                  <a:pt x="0" y="0"/>
                </a:moveTo>
                <a:cubicBezTo>
                  <a:pt x="502788" y="-1539"/>
                  <a:pt x="2987472" y="-46202"/>
                  <a:pt x="3541063" y="0"/>
                </a:cubicBezTo>
                <a:cubicBezTo>
                  <a:pt x="3555070" y="163836"/>
                  <a:pt x="3501915" y="298259"/>
                  <a:pt x="3541063" y="584775"/>
                </a:cubicBezTo>
                <a:cubicBezTo>
                  <a:pt x="2145531" y="456240"/>
                  <a:pt x="886023" y="544636"/>
                  <a:pt x="0" y="584775"/>
                </a:cubicBezTo>
                <a:cubicBezTo>
                  <a:pt x="38755" y="347247"/>
                  <a:pt x="39971" y="230639"/>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1674230717">
                  <a:custGeom>
                    <a:avLst/>
                    <a:gdLst>
                      <a:gd name="connsiteX0" fmla="*/ 0 w 3540602"/>
                      <a:gd name="connsiteY0" fmla="*/ 0 h 584775"/>
                      <a:gd name="connsiteX1" fmla="*/ 3540602 w 3540602"/>
                      <a:gd name="connsiteY1" fmla="*/ 0 h 584775"/>
                      <a:gd name="connsiteX2" fmla="*/ 3540602 w 3540602"/>
                      <a:gd name="connsiteY2" fmla="*/ 584775 h 584775"/>
                      <a:gd name="connsiteX3" fmla="*/ 0 w 3540602"/>
                      <a:gd name="connsiteY3" fmla="*/ 584775 h 584775"/>
                      <a:gd name="connsiteX4" fmla="*/ 0 w 3540602"/>
                      <a:gd name="connsiteY4" fmla="*/ 0 h 584775"/>
                      <a:gd name="connsiteX0" fmla="*/ 0 w 3540602"/>
                      <a:gd name="connsiteY0" fmla="*/ 0 h 584775"/>
                      <a:gd name="connsiteX1" fmla="*/ 3540602 w 3540602"/>
                      <a:gd name="connsiteY1" fmla="*/ 0 h 584775"/>
                      <a:gd name="connsiteX2" fmla="*/ 3540602 w 3540602"/>
                      <a:gd name="connsiteY2" fmla="*/ 584775 h 584775"/>
                      <a:gd name="connsiteX3" fmla="*/ 0 w 3540602"/>
                      <a:gd name="connsiteY3" fmla="*/ 584775 h 584775"/>
                      <a:gd name="connsiteX4" fmla="*/ 0 w 354060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602" h="584775" fill="none" extrusionOk="0">
                        <a:moveTo>
                          <a:pt x="0" y="0"/>
                        </a:moveTo>
                        <a:cubicBezTo>
                          <a:pt x="1488082" y="-133250"/>
                          <a:pt x="3118551" y="73820"/>
                          <a:pt x="3540602" y="0"/>
                        </a:cubicBezTo>
                        <a:cubicBezTo>
                          <a:pt x="3569968" y="135521"/>
                          <a:pt x="3514472" y="499447"/>
                          <a:pt x="3540602" y="584775"/>
                        </a:cubicBezTo>
                        <a:cubicBezTo>
                          <a:pt x="1821805" y="727492"/>
                          <a:pt x="1733648" y="557429"/>
                          <a:pt x="0" y="584775"/>
                        </a:cubicBezTo>
                        <a:cubicBezTo>
                          <a:pt x="1846" y="475158"/>
                          <a:pt x="45439" y="206147"/>
                          <a:pt x="0" y="0"/>
                        </a:cubicBezTo>
                        <a:close/>
                      </a:path>
                      <a:path w="3540602" h="584775" stroke="0" extrusionOk="0">
                        <a:moveTo>
                          <a:pt x="0" y="0"/>
                        </a:moveTo>
                        <a:cubicBezTo>
                          <a:pt x="520153" y="15621"/>
                          <a:pt x="2882235" y="-35935"/>
                          <a:pt x="3540602" y="0"/>
                        </a:cubicBezTo>
                        <a:cubicBezTo>
                          <a:pt x="3563996" y="169193"/>
                          <a:pt x="3522896" y="306713"/>
                          <a:pt x="3540602" y="584775"/>
                        </a:cubicBezTo>
                        <a:cubicBezTo>
                          <a:pt x="2240718" y="489242"/>
                          <a:pt x="864433" y="586537"/>
                          <a:pt x="0" y="584775"/>
                        </a:cubicBezTo>
                        <a:cubicBezTo>
                          <a:pt x="19200" y="350936"/>
                          <a:pt x="33374" y="236135"/>
                          <a:pt x="0" y="0"/>
                        </a:cubicBezTo>
                        <a:close/>
                      </a:path>
                      <a:path w="3540602" h="584775" fill="none" stroke="0" extrusionOk="0">
                        <a:moveTo>
                          <a:pt x="0" y="0"/>
                        </a:moveTo>
                        <a:cubicBezTo>
                          <a:pt x="1534424" y="-193693"/>
                          <a:pt x="3121230" y="9568"/>
                          <a:pt x="3540602" y="0"/>
                        </a:cubicBezTo>
                        <a:cubicBezTo>
                          <a:pt x="3581256" y="136527"/>
                          <a:pt x="3513974" y="492671"/>
                          <a:pt x="3540602" y="584775"/>
                        </a:cubicBezTo>
                        <a:cubicBezTo>
                          <a:pt x="1837461" y="737684"/>
                          <a:pt x="1716509" y="548514"/>
                          <a:pt x="0" y="584775"/>
                        </a:cubicBezTo>
                        <a:cubicBezTo>
                          <a:pt x="-49074" y="439598"/>
                          <a:pt x="34465" y="237345"/>
                          <a:pt x="0" y="0"/>
                        </a:cubicBezTo>
                        <a:close/>
                      </a:path>
                    </a:pathLst>
                  </a:custGeom>
                  <ask:type>
                    <ask:lineSketchCurved/>
                  </ask:type>
                </ask:lineSketchStyleProps>
              </a:ext>
            </a:extLst>
          </a:ln>
        </p:spPr>
        <p:txBody>
          <a:bodyPr wrap="square">
            <a:spAutoFit/>
          </a:bodyPr>
          <a:lstStyle/>
          <a:p>
            <a:pPr algn="l"/>
            <a:r>
              <a:rPr lang="en-US" sz="3200" dirty="0" err="1">
                <a:solidFill>
                  <a:srgbClr val="0000FF"/>
                </a:solidFill>
                <a:latin typeface="Calibri" panose="020F0502020204030204" pitchFamily="34" charset="0"/>
                <a:cs typeface="Calibri" panose="020F0502020204030204" pitchFamily="34" charset="0"/>
              </a:rPr>
              <a:t>Em</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tả</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đồ</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vật</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nào</a:t>
            </a:r>
            <a:r>
              <a:rPr lang="en-US" sz="3200" dirty="0">
                <a:solidFill>
                  <a:srgbClr val="0000FF"/>
                </a:solidFill>
                <a:latin typeface="Calibri" panose="020F0502020204030204" pitchFamily="34" charset="0"/>
                <a:cs typeface="Calibri" panose="020F0502020204030204" pitchFamily="34" charset="0"/>
              </a:rPr>
              <a:t>?</a:t>
            </a:r>
            <a:endParaRPr lang="vi-VN" sz="3200" dirty="0">
              <a:solidFill>
                <a:srgbClr val="0000FF"/>
              </a:solidFill>
              <a:latin typeface="Calibri" panose="020F0502020204030204" pitchFamily="34" charset="0"/>
              <a:cs typeface="Calibri" panose="020F0502020204030204" pitchFamily="34" charset="0"/>
            </a:endParaRPr>
          </a:p>
        </p:txBody>
      </p:sp>
      <p:cxnSp>
        <p:nvCxnSpPr>
          <p:cNvPr id="33" name="Straight Arrow Connector 32">
            <a:extLst>
              <a:ext uri="{FF2B5EF4-FFF2-40B4-BE49-F238E27FC236}">
                <a16:creationId xmlns:a16="http://schemas.microsoft.com/office/drawing/2014/main" id="{91838908-CB68-4038-9A0C-4E511F210559}"/>
              </a:ext>
            </a:extLst>
          </p:cNvPr>
          <p:cNvCxnSpPr>
            <a:cxnSpLocks/>
          </p:cNvCxnSpPr>
          <p:nvPr/>
        </p:nvCxnSpPr>
        <p:spPr>
          <a:xfrm flipV="1">
            <a:off x="2668725" y="1887024"/>
            <a:ext cx="949279" cy="1926487"/>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9F91A4F-E44A-4E9E-9690-EB912EAFCD96}"/>
              </a:ext>
            </a:extLst>
          </p:cNvPr>
          <p:cNvCxnSpPr>
            <a:cxnSpLocks/>
          </p:cNvCxnSpPr>
          <p:nvPr/>
        </p:nvCxnSpPr>
        <p:spPr>
          <a:xfrm flipV="1">
            <a:off x="2658759" y="3837984"/>
            <a:ext cx="885134" cy="1183"/>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DCAF979-E4D1-45D4-A980-88A51A81BC89}"/>
              </a:ext>
            </a:extLst>
          </p:cNvPr>
          <p:cNvSpPr txBox="1"/>
          <p:nvPr/>
        </p:nvSpPr>
        <p:spPr>
          <a:xfrm>
            <a:off x="3641142" y="3015653"/>
            <a:ext cx="3540602" cy="1569660"/>
          </a:xfrm>
          <a:custGeom>
            <a:avLst/>
            <a:gdLst>
              <a:gd name="connsiteX0" fmla="*/ 0 w 3541062"/>
              <a:gd name="connsiteY0" fmla="*/ 0 h 1569660"/>
              <a:gd name="connsiteX1" fmla="*/ 3541062 w 3541062"/>
              <a:gd name="connsiteY1" fmla="*/ 0 h 1569660"/>
              <a:gd name="connsiteX2" fmla="*/ 3541062 w 3541062"/>
              <a:gd name="connsiteY2" fmla="*/ 1569660 h 1569660"/>
              <a:gd name="connsiteX3" fmla="*/ 0 w 3541062"/>
              <a:gd name="connsiteY3" fmla="*/ 1569660 h 1569660"/>
              <a:gd name="connsiteX4" fmla="*/ 0 w 3541062"/>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1062" h="1569660" fill="none" extrusionOk="0">
                <a:moveTo>
                  <a:pt x="0" y="0"/>
                </a:moveTo>
                <a:cubicBezTo>
                  <a:pt x="1130884" y="135721"/>
                  <a:pt x="2322098" y="-84485"/>
                  <a:pt x="3541062" y="0"/>
                </a:cubicBezTo>
                <a:cubicBezTo>
                  <a:pt x="3566348" y="348614"/>
                  <a:pt x="3525257" y="1129242"/>
                  <a:pt x="3541062" y="1569660"/>
                </a:cubicBezTo>
                <a:cubicBezTo>
                  <a:pt x="3167240" y="1539006"/>
                  <a:pt x="1757137" y="1415124"/>
                  <a:pt x="0" y="1569660"/>
                </a:cubicBezTo>
                <a:cubicBezTo>
                  <a:pt x="-81470" y="1198187"/>
                  <a:pt x="-39161" y="631447"/>
                  <a:pt x="0" y="0"/>
                </a:cubicBezTo>
                <a:close/>
              </a:path>
              <a:path w="3541062" h="1569660" stroke="0" extrusionOk="0">
                <a:moveTo>
                  <a:pt x="0" y="0"/>
                </a:moveTo>
                <a:cubicBezTo>
                  <a:pt x="500658" y="103938"/>
                  <a:pt x="2730457" y="47782"/>
                  <a:pt x="3541062" y="0"/>
                </a:cubicBezTo>
                <a:cubicBezTo>
                  <a:pt x="3625489" y="351391"/>
                  <a:pt x="3413320" y="1232450"/>
                  <a:pt x="3541062" y="1569660"/>
                </a:cubicBezTo>
                <a:cubicBezTo>
                  <a:pt x="2839994" y="1441782"/>
                  <a:pt x="1006047" y="1631051"/>
                  <a:pt x="0" y="1569660"/>
                </a:cubicBezTo>
                <a:cubicBezTo>
                  <a:pt x="9142" y="1053082"/>
                  <a:pt x="24516" y="208920"/>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4125094480">
                  <a:custGeom>
                    <a:avLst/>
                    <a:gdLst>
                      <a:gd name="connsiteX0" fmla="*/ 0 w 3540602"/>
                      <a:gd name="connsiteY0" fmla="*/ 0 h 1569660"/>
                      <a:gd name="connsiteX1" fmla="*/ 3540602 w 3540602"/>
                      <a:gd name="connsiteY1" fmla="*/ 0 h 1569660"/>
                      <a:gd name="connsiteX2" fmla="*/ 3540602 w 3540602"/>
                      <a:gd name="connsiteY2" fmla="*/ 1569660 h 1569660"/>
                      <a:gd name="connsiteX3" fmla="*/ 0 w 3540602"/>
                      <a:gd name="connsiteY3" fmla="*/ 1569660 h 1569660"/>
                      <a:gd name="connsiteX4" fmla="*/ 0 w 3540602"/>
                      <a:gd name="connsiteY4" fmla="*/ 0 h 1569660"/>
                      <a:gd name="connsiteX0" fmla="*/ 0 w 3540602"/>
                      <a:gd name="connsiteY0" fmla="*/ 0 h 1569660"/>
                      <a:gd name="connsiteX1" fmla="*/ 3540602 w 3540602"/>
                      <a:gd name="connsiteY1" fmla="*/ 0 h 1569660"/>
                      <a:gd name="connsiteX2" fmla="*/ 3540602 w 3540602"/>
                      <a:gd name="connsiteY2" fmla="*/ 1569660 h 1569660"/>
                      <a:gd name="connsiteX3" fmla="*/ 0 w 3540602"/>
                      <a:gd name="connsiteY3" fmla="*/ 1569660 h 1569660"/>
                      <a:gd name="connsiteX4" fmla="*/ 0 w 3540602"/>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602" h="1569660" fill="none" extrusionOk="0">
                        <a:moveTo>
                          <a:pt x="0" y="0"/>
                        </a:moveTo>
                        <a:cubicBezTo>
                          <a:pt x="1109504" y="-25147"/>
                          <a:pt x="2397286" y="-236634"/>
                          <a:pt x="3540602" y="0"/>
                        </a:cubicBezTo>
                        <a:cubicBezTo>
                          <a:pt x="3629733" y="398461"/>
                          <a:pt x="3555373" y="1177178"/>
                          <a:pt x="3540602" y="1569660"/>
                        </a:cubicBezTo>
                        <a:cubicBezTo>
                          <a:pt x="3214970" y="1516393"/>
                          <a:pt x="1944769" y="1337417"/>
                          <a:pt x="0" y="1569660"/>
                        </a:cubicBezTo>
                        <a:cubicBezTo>
                          <a:pt x="-166352" y="1149916"/>
                          <a:pt x="-20057" y="675605"/>
                          <a:pt x="0" y="0"/>
                        </a:cubicBezTo>
                        <a:close/>
                      </a:path>
                      <a:path w="3540602" h="1569660" stroke="0" extrusionOk="0">
                        <a:moveTo>
                          <a:pt x="0" y="0"/>
                        </a:moveTo>
                        <a:cubicBezTo>
                          <a:pt x="590112" y="81729"/>
                          <a:pt x="2718131" y="-1683"/>
                          <a:pt x="3540602" y="0"/>
                        </a:cubicBezTo>
                        <a:cubicBezTo>
                          <a:pt x="3586437" y="302020"/>
                          <a:pt x="3437470" y="1233533"/>
                          <a:pt x="3540602" y="1569660"/>
                        </a:cubicBezTo>
                        <a:cubicBezTo>
                          <a:pt x="2873451" y="1390891"/>
                          <a:pt x="1092517" y="1600741"/>
                          <a:pt x="0" y="1569660"/>
                        </a:cubicBezTo>
                        <a:cubicBezTo>
                          <a:pt x="26153" y="1067542"/>
                          <a:pt x="19137" y="200472"/>
                          <a:pt x="0" y="0"/>
                        </a:cubicBezTo>
                        <a:close/>
                      </a:path>
                      <a:path w="3540602" h="1569660" fill="none" stroke="0" extrusionOk="0">
                        <a:moveTo>
                          <a:pt x="0" y="0"/>
                        </a:moveTo>
                        <a:cubicBezTo>
                          <a:pt x="1073298" y="220099"/>
                          <a:pt x="2344394" y="-35851"/>
                          <a:pt x="3540602" y="0"/>
                        </a:cubicBezTo>
                        <a:cubicBezTo>
                          <a:pt x="3557148" y="341047"/>
                          <a:pt x="3476160" y="1087613"/>
                          <a:pt x="3540602" y="1569660"/>
                        </a:cubicBezTo>
                        <a:cubicBezTo>
                          <a:pt x="3246232" y="1372432"/>
                          <a:pt x="2006689" y="1387522"/>
                          <a:pt x="0" y="1569660"/>
                        </a:cubicBezTo>
                        <a:cubicBezTo>
                          <a:pt x="-116676" y="1244594"/>
                          <a:pt x="-38669" y="661892"/>
                          <a:pt x="0" y="0"/>
                        </a:cubicBezTo>
                        <a:close/>
                      </a:path>
                    </a:pathLst>
                  </a:custGeom>
                  <ask:type>
                    <ask:lineSketchCurved/>
                  </ask:type>
                </ask:lineSketchStyleProps>
              </a:ext>
            </a:extLst>
          </a:ln>
        </p:spPr>
        <p:txBody>
          <a:bodyPr wrap="square">
            <a:spAutoFit/>
          </a:bodyPr>
          <a:lstStyle/>
          <a:p>
            <a:pPr algn="ctr"/>
            <a:r>
              <a:rPr lang="vi-VN" sz="3200" dirty="0">
                <a:solidFill>
                  <a:srgbClr val="0000FF"/>
                </a:solidFill>
                <a:latin typeface="Calibri" panose="020F0502020204030204" pitchFamily="34" charset="0"/>
                <a:cs typeface="Calibri" panose="020F0502020204030204" pitchFamily="34" charset="0"/>
              </a:rPr>
              <a:t>Đồ chơi đó có những đặc điểm gì </a:t>
            </a:r>
            <a:r>
              <a:rPr lang="en-US" sz="3200" dirty="0" err="1">
                <a:solidFill>
                  <a:srgbClr val="0000FF"/>
                </a:solidFill>
                <a:latin typeface="Calibri" panose="020F0502020204030204" pitchFamily="34" charset="0"/>
                <a:cs typeface="Calibri" panose="020F0502020204030204" pitchFamily="34" charset="0"/>
              </a:rPr>
              <a:t>nổi</a:t>
            </a:r>
            <a:r>
              <a:rPr lang="en-US" sz="3200" dirty="0">
                <a:solidFill>
                  <a:srgbClr val="0000FF"/>
                </a:solidFill>
                <a:latin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cs typeface="Calibri" panose="020F0502020204030204" pitchFamily="34" charset="0"/>
              </a:rPr>
              <a:t>bật</a:t>
            </a:r>
            <a:r>
              <a:rPr lang="en-US" sz="3200" dirty="0">
                <a:solidFill>
                  <a:srgbClr val="0000FF"/>
                </a:solidFill>
                <a:latin typeface="Calibri" panose="020F0502020204030204" pitchFamily="34" charset="0"/>
                <a:cs typeface="Calibri" panose="020F0502020204030204" pitchFamily="34" charset="0"/>
              </a:rPr>
              <a:t>?</a:t>
            </a:r>
            <a:endParaRPr lang="vi-VN" sz="3200" dirty="0">
              <a:solidFill>
                <a:srgbClr val="0000FF"/>
              </a:solidFill>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A5D137B5-8397-4B18-8BA7-C12C86010E91}"/>
              </a:ext>
            </a:extLst>
          </p:cNvPr>
          <p:cNvCxnSpPr>
            <a:cxnSpLocks/>
            <a:endCxn id="37" idx="1"/>
          </p:cNvCxnSpPr>
          <p:nvPr/>
        </p:nvCxnSpPr>
        <p:spPr>
          <a:xfrm flipV="1">
            <a:off x="7203759" y="2296160"/>
            <a:ext cx="1018151" cy="1490098"/>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47">
            <a:extLst>
              <a:ext uri="{FF2B5EF4-FFF2-40B4-BE49-F238E27FC236}">
                <a16:creationId xmlns:a16="http://schemas.microsoft.com/office/drawing/2014/main" id="{6C8DBADA-1857-430B-8729-0BAB1F54B5BA}"/>
              </a:ext>
            </a:extLst>
          </p:cNvPr>
          <p:cNvSpPr/>
          <p:nvPr/>
        </p:nvSpPr>
        <p:spPr>
          <a:xfrm>
            <a:off x="8097190" y="2296160"/>
            <a:ext cx="2345635" cy="646248"/>
          </a:xfrm>
          <a:custGeom>
            <a:avLst/>
            <a:gdLst>
              <a:gd name="connsiteX0" fmla="*/ 0 w 2025997"/>
              <a:gd name="connsiteY0" fmla="*/ 107724 h 646332"/>
              <a:gd name="connsiteX1" fmla="*/ 107724 w 2025997"/>
              <a:gd name="connsiteY1" fmla="*/ 0 h 646332"/>
              <a:gd name="connsiteX2" fmla="*/ 1918273 w 2025997"/>
              <a:gd name="connsiteY2" fmla="*/ 0 h 646332"/>
              <a:gd name="connsiteX3" fmla="*/ 2025997 w 2025997"/>
              <a:gd name="connsiteY3" fmla="*/ 107724 h 646332"/>
              <a:gd name="connsiteX4" fmla="*/ 2025997 w 2025997"/>
              <a:gd name="connsiteY4" fmla="*/ 538608 h 646332"/>
              <a:gd name="connsiteX5" fmla="*/ 1918273 w 2025997"/>
              <a:gd name="connsiteY5" fmla="*/ 646332 h 646332"/>
              <a:gd name="connsiteX6" fmla="*/ 107724 w 2025997"/>
              <a:gd name="connsiteY6" fmla="*/ 646332 h 646332"/>
              <a:gd name="connsiteX7" fmla="*/ 0 w 2025997"/>
              <a:gd name="connsiteY7" fmla="*/ 538608 h 646332"/>
              <a:gd name="connsiteX8" fmla="*/ 0 w 2025997"/>
              <a:gd name="connsiteY8" fmla="*/ 107724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5997" h="646332" fill="none" extrusionOk="0">
                <a:moveTo>
                  <a:pt x="0" y="107724"/>
                </a:moveTo>
                <a:cubicBezTo>
                  <a:pt x="-1401" y="45443"/>
                  <a:pt x="49829" y="380"/>
                  <a:pt x="107724" y="0"/>
                </a:cubicBezTo>
                <a:cubicBezTo>
                  <a:pt x="331974" y="-88377"/>
                  <a:pt x="1704079" y="57270"/>
                  <a:pt x="1918273" y="0"/>
                </a:cubicBezTo>
                <a:cubicBezTo>
                  <a:pt x="1968032" y="1472"/>
                  <a:pt x="2024909" y="43702"/>
                  <a:pt x="2025997" y="107724"/>
                </a:cubicBezTo>
                <a:cubicBezTo>
                  <a:pt x="2064222" y="166676"/>
                  <a:pt x="1991050" y="447164"/>
                  <a:pt x="2025997" y="538608"/>
                </a:cubicBezTo>
                <a:cubicBezTo>
                  <a:pt x="2018906" y="589137"/>
                  <a:pt x="1975955" y="634934"/>
                  <a:pt x="1918273" y="646332"/>
                </a:cubicBezTo>
                <a:cubicBezTo>
                  <a:pt x="1510113" y="771237"/>
                  <a:pt x="545630" y="740496"/>
                  <a:pt x="107724" y="646332"/>
                </a:cubicBezTo>
                <a:cubicBezTo>
                  <a:pt x="46036" y="646602"/>
                  <a:pt x="6464" y="605569"/>
                  <a:pt x="0" y="538608"/>
                </a:cubicBezTo>
                <a:cubicBezTo>
                  <a:pt x="-21792" y="362135"/>
                  <a:pt x="-3495" y="287490"/>
                  <a:pt x="0" y="107724"/>
                </a:cubicBezTo>
                <a:close/>
              </a:path>
              <a:path w="2025997" h="646332" stroke="0" extrusionOk="0">
                <a:moveTo>
                  <a:pt x="0" y="107724"/>
                </a:moveTo>
                <a:cubicBezTo>
                  <a:pt x="7363" y="52986"/>
                  <a:pt x="39777" y="-6563"/>
                  <a:pt x="107724" y="0"/>
                </a:cubicBezTo>
                <a:cubicBezTo>
                  <a:pt x="465545" y="-2240"/>
                  <a:pt x="1362657" y="-41629"/>
                  <a:pt x="1918273" y="0"/>
                </a:cubicBezTo>
                <a:cubicBezTo>
                  <a:pt x="1974676" y="398"/>
                  <a:pt x="2026913" y="47463"/>
                  <a:pt x="2025997" y="107724"/>
                </a:cubicBezTo>
                <a:cubicBezTo>
                  <a:pt x="2005692" y="236834"/>
                  <a:pt x="2030969" y="396382"/>
                  <a:pt x="2025997" y="538608"/>
                </a:cubicBezTo>
                <a:cubicBezTo>
                  <a:pt x="2018263" y="603487"/>
                  <a:pt x="1974345" y="645042"/>
                  <a:pt x="1918273" y="646332"/>
                </a:cubicBezTo>
                <a:cubicBezTo>
                  <a:pt x="1070818" y="744571"/>
                  <a:pt x="852504" y="615302"/>
                  <a:pt x="107724" y="646332"/>
                </a:cubicBezTo>
                <a:cubicBezTo>
                  <a:pt x="49112" y="651901"/>
                  <a:pt x="3908" y="598968"/>
                  <a:pt x="0" y="538608"/>
                </a:cubicBezTo>
                <a:cubicBezTo>
                  <a:pt x="11786" y="466635"/>
                  <a:pt x="1217" y="312577"/>
                  <a:pt x="0" y="107724"/>
                </a:cubicBezTo>
                <a:close/>
              </a:path>
            </a:pathLst>
          </a:custGeom>
          <a:solidFill>
            <a:srgbClr val="99FFCC"/>
          </a:solidFill>
          <a:ln w="28575">
            <a:solidFill>
              <a:srgbClr val="00FFFF"/>
            </a:solidFill>
            <a:extLst>
              <a:ext uri="{C807C97D-BFC1-408E-A445-0C87EB9F89A2}">
                <ask:lineSketchStyleProps xmlns:ask="http://schemas.microsoft.com/office/drawing/2018/sketchyshapes" sd="2338452213">
                  <a:custGeom>
                    <a:avLst/>
                    <a:gdLst>
                      <a:gd name="connsiteX0" fmla="*/ 0 w 2345635"/>
                      <a:gd name="connsiteY0" fmla="*/ 107710 h 646248"/>
                      <a:gd name="connsiteX1" fmla="*/ 107710 w 2345635"/>
                      <a:gd name="connsiteY1" fmla="*/ 0 h 646248"/>
                      <a:gd name="connsiteX2" fmla="*/ 2237925 w 2345635"/>
                      <a:gd name="connsiteY2" fmla="*/ 0 h 646248"/>
                      <a:gd name="connsiteX3" fmla="*/ 2345635 w 2345635"/>
                      <a:gd name="connsiteY3" fmla="*/ 107710 h 646248"/>
                      <a:gd name="connsiteX4" fmla="*/ 2345635 w 2345635"/>
                      <a:gd name="connsiteY4" fmla="*/ 538538 h 646248"/>
                      <a:gd name="connsiteX5" fmla="*/ 2237925 w 2345635"/>
                      <a:gd name="connsiteY5" fmla="*/ 646248 h 646248"/>
                      <a:gd name="connsiteX6" fmla="*/ 107710 w 2345635"/>
                      <a:gd name="connsiteY6" fmla="*/ 646248 h 646248"/>
                      <a:gd name="connsiteX7" fmla="*/ 0 w 2345635"/>
                      <a:gd name="connsiteY7" fmla="*/ 538538 h 646248"/>
                      <a:gd name="connsiteX8" fmla="*/ 0 w 2345635"/>
                      <a:gd name="connsiteY8" fmla="*/ 107710 h 64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635" h="646248" fill="none" extrusionOk="0">
                        <a:moveTo>
                          <a:pt x="0" y="107710"/>
                        </a:moveTo>
                        <a:cubicBezTo>
                          <a:pt x="-3381" y="41498"/>
                          <a:pt x="57237" y="2142"/>
                          <a:pt x="107710" y="0"/>
                        </a:cubicBezTo>
                        <a:cubicBezTo>
                          <a:pt x="555168" y="169747"/>
                          <a:pt x="1714692" y="36206"/>
                          <a:pt x="2237925" y="0"/>
                        </a:cubicBezTo>
                        <a:cubicBezTo>
                          <a:pt x="2295623" y="271"/>
                          <a:pt x="2343246" y="38279"/>
                          <a:pt x="2345635" y="107710"/>
                        </a:cubicBezTo>
                        <a:cubicBezTo>
                          <a:pt x="2329235" y="284771"/>
                          <a:pt x="2383606" y="445729"/>
                          <a:pt x="2345635" y="538538"/>
                        </a:cubicBezTo>
                        <a:cubicBezTo>
                          <a:pt x="2341678" y="593022"/>
                          <a:pt x="2297223" y="645059"/>
                          <a:pt x="2237925" y="646248"/>
                        </a:cubicBezTo>
                        <a:cubicBezTo>
                          <a:pt x="1851149" y="723756"/>
                          <a:pt x="904036" y="544892"/>
                          <a:pt x="107710" y="646248"/>
                        </a:cubicBezTo>
                        <a:cubicBezTo>
                          <a:pt x="36548" y="647683"/>
                          <a:pt x="6651" y="605708"/>
                          <a:pt x="0" y="538538"/>
                        </a:cubicBezTo>
                        <a:cubicBezTo>
                          <a:pt x="1762" y="465689"/>
                          <a:pt x="2679" y="223223"/>
                          <a:pt x="0" y="107710"/>
                        </a:cubicBezTo>
                        <a:close/>
                      </a:path>
                      <a:path w="2345635" h="646248" stroke="0" extrusionOk="0">
                        <a:moveTo>
                          <a:pt x="0" y="107710"/>
                        </a:moveTo>
                        <a:cubicBezTo>
                          <a:pt x="7206" y="52877"/>
                          <a:pt x="46834" y="-1079"/>
                          <a:pt x="107710" y="0"/>
                        </a:cubicBezTo>
                        <a:cubicBezTo>
                          <a:pt x="920105" y="-4312"/>
                          <a:pt x="1297935" y="-37712"/>
                          <a:pt x="2237925" y="0"/>
                        </a:cubicBezTo>
                        <a:cubicBezTo>
                          <a:pt x="2288123" y="1195"/>
                          <a:pt x="2349606" y="44897"/>
                          <a:pt x="2345635" y="107710"/>
                        </a:cubicBezTo>
                        <a:cubicBezTo>
                          <a:pt x="2342033" y="186007"/>
                          <a:pt x="2327057" y="434796"/>
                          <a:pt x="2345635" y="538538"/>
                        </a:cubicBezTo>
                        <a:cubicBezTo>
                          <a:pt x="2336586" y="604325"/>
                          <a:pt x="2296166" y="645778"/>
                          <a:pt x="2237925" y="646248"/>
                        </a:cubicBezTo>
                        <a:cubicBezTo>
                          <a:pt x="1575403" y="597195"/>
                          <a:pt x="376838" y="704118"/>
                          <a:pt x="107710" y="646248"/>
                        </a:cubicBezTo>
                        <a:cubicBezTo>
                          <a:pt x="48377" y="647220"/>
                          <a:pt x="6698" y="599510"/>
                          <a:pt x="0" y="538538"/>
                        </a:cubicBezTo>
                        <a:cubicBezTo>
                          <a:pt x="-36553" y="417331"/>
                          <a:pt x="-261" y="203962"/>
                          <a:pt x="0" y="107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dáng</a:t>
            </a:r>
            <a:endParaRPr lang="en-US" sz="3200" dirty="0">
              <a:solidFill>
                <a:schemeClr val="tx1"/>
              </a:solidFill>
              <a:latin typeface="Calibri" panose="020F0502020204030204" pitchFamily="34" charset="0"/>
              <a:cs typeface="Calibri" panose="020F0502020204030204" pitchFamily="34" charset="0"/>
            </a:endParaRPr>
          </a:p>
        </p:txBody>
      </p:sp>
      <p:sp>
        <p:nvSpPr>
          <p:cNvPr id="38" name="Rectangle: Rounded Corners 49">
            <a:extLst>
              <a:ext uri="{FF2B5EF4-FFF2-40B4-BE49-F238E27FC236}">
                <a16:creationId xmlns:a16="http://schemas.microsoft.com/office/drawing/2014/main" id="{74FFC6E0-19B4-47A2-A610-7DAEB87BB3BF}"/>
              </a:ext>
            </a:extLst>
          </p:cNvPr>
          <p:cNvSpPr/>
          <p:nvPr/>
        </p:nvSpPr>
        <p:spPr>
          <a:xfrm>
            <a:off x="8097188" y="3048544"/>
            <a:ext cx="2345637" cy="646249"/>
          </a:xfrm>
          <a:custGeom>
            <a:avLst/>
            <a:gdLst>
              <a:gd name="connsiteX0" fmla="*/ 0 w 1701576"/>
              <a:gd name="connsiteY0" fmla="*/ 107724 h 646333"/>
              <a:gd name="connsiteX1" fmla="*/ 107724 w 1701576"/>
              <a:gd name="connsiteY1" fmla="*/ 0 h 646333"/>
              <a:gd name="connsiteX2" fmla="*/ 1593852 w 1701576"/>
              <a:gd name="connsiteY2" fmla="*/ 0 h 646333"/>
              <a:gd name="connsiteX3" fmla="*/ 1701576 w 1701576"/>
              <a:gd name="connsiteY3" fmla="*/ 107724 h 646333"/>
              <a:gd name="connsiteX4" fmla="*/ 1701576 w 1701576"/>
              <a:gd name="connsiteY4" fmla="*/ 538609 h 646333"/>
              <a:gd name="connsiteX5" fmla="*/ 1593852 w 1701576"/>
              <a:gd name="connsiteY5" fmla="*/ 646333 h 646333"/>
              <a:gd name="connsiteX6" fmla="*/ 107724 w 1701576"/>
              <a:gd name="connsiteY6" fmla="*/ 646333 h 646333"/>
              <a:gd name="connsiteX7" fmla="*/ 0 w 1701576"/>
              <a:gd name="connsiteY7" fmla="*/ 538609 h 646333"/>
              <a:gd name="connsiteX8" fmla="*/ 0 w 1701576"/>
              <a:gd name="connsiteY8" fmla="*/ 107724 h 64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576" h="646333" fill="none" extrusionOk="0">
                <a:moveTo>
                  <a:pt x="0" y="107724"/>
                </a:moveTo>
                <a:cubicBezTo>
                  <a:pt x="-1401" y="45443"/>
                  <a:pt x="49829" y="380"/>
                  <a:pt x="107724" y="0"/>
                </a:cubicBezTo>
                <a:cubicBezTo>
                  <a:pt x="365379" y="131513"/>
                  <a:pt x="1267203" y="75843"/>
                  <a:pt x="1593852" y="0"/>
                </a:cubicBezTo>
                <a:cubicBezTo>
                  <a:pt x="1643611" y="1472"/>
                  <a:pt x="1700488" y="43702"/>
                  <a:pt x="1701576" y="107724"/>
                </a:cubicBezTo>
                <a:cubicBezTo>
                  <a:pt x="1668756" y="164567"/>
                  <a:pt x="1670866" y="437958"/>
                  <a:pt x="1701576" y="538609"/>
                </a:cubicBezTo>
                <a:cubicBezTo>
                  <a:pt x="1694485" y="589138"/>
                  <a:pt x="1651534" y="634935"/>
                  <a:pt x="1593852" y="646333"/>
                </a:cubicBezTo>
                <a:cubicBezTo>
                  <a:pt x="1040314" y="564097"/>
                  <a:pt x="822160" y="611979"/>
                  <a:pt x="107724" y="646333"/>
                </a:cubicBezTo>
                <a:cubicBezTo>
                  <a:pt x="46036" y="646603"/>
                  <a:pt x="6464" y="605570"/>
                  <a:pt x="0" y="538609"/>
                </a:cubicBezTo>
                <a:cubicBezTo>
                  <a:pt x="-24983" y="366441"/>
                  <a:pt x="-3605" y="294793"/>
                  <a:pt x="0" y="107724"/>
                </a:cubicBezTo>
                <a:close/>
              </a:path>
              <a:path w="1701576" h="646333" stroke="0" extrusionOk="0">
                <a:moveTo>
                  <a:pt x="0" y="107724"/>
                </a:moveTo>
                <a:cubicBezTo>
                  <a:pt x="7363" y="52986"/>
                  <a:pt x="39777" y="-6563"/>
                  <a:pt x="107724" y="0"/>
                </a:cubicBezTo>
                <a:cubicBezTo>
                  <a:pt x="666219" y="11848"/>
                  <a:pt x="870387" y="99875"/>
                  <a:pt x="1593852" y="0"/>
                </a:cubicBezTo>
                <a:cubicBezTo>
                  <a:pt x="1650255" y="398"/>
                  <a:pt x="1702492" y="47463"/>
                  <a:pt x="1701576" y="107724"/>
                </a:cubicBezTo>
                <a:cubicBezTo>
                  <a:pt x="1690666" y="228510"/>
                  <a:pt x="1715277" y="386464"/>
                  <a:pt x="1701576" y="538609"/>
                </a:cubicBezTo>
                <a:cubicBezTo>
                  <a:pt x="1693842" y="603488"/>
                  <a:pt x="1649924" y="645043"/>
                  <a:pt x="1593852" y="646333"/>
                </a:cubicBezTo>
                <a:cubicBezTo>
                  <a:pt x="1264347" y="674212"/>
                  <a:pt x="515239" y="702267"/>
                  <a:pt x="107724" y="646333"/>
                </a:cubicBezTo>
                <a:cubicBezTo>
                  <a:pt x="49112" y="651902"/>
                  <a:pt x="3908" y="598969"/>
                  <a:pt x="0" y="538609"/>
                </a:cubicBezTo>
                <a:cubicBezTo>
                  <a:pt x="8495" y="473670"/>
                  <a:pt x="-7066" y="314517"/>
                  <a:pt x="0" y="107724"/>
                </a:cubicBezTo>
                <a:close/>
              </a:path>
            </a:pathLst>
          </a:custGeom>
          <a:solidFill>
            <a:srgbClr val="FF99CC"/>
          </a:solidFill>
          <a:ln w="28575">
            <a:solidFill>
              <a:srgbClr val="FF6699"/>
            </a:solidFill>
            <a:extLst>
              <a:ext uri="{C807C97D-BFC1-408E-A445-0C87EB9F89A2}">
                <ask:lineSketchStyleProps xmlns:ask="http://schemas.microsoft.com/office/drawing/2018/sketchyshapes" sd="2338452213">
                  <a:custGeom>
                    <a:avLst/>
                    <a:gdLst>
                      <a:gd name="connsiteX0" fmla="*/ 0 w 2345637"/>
                      <a:gd name="connsiteY0" fmla="*/ 107710 h 646249"/>
                      <a:gd name="connsiteX1" fmla="*/ 107710 w 2345637"/>
                      <a:gd name="connsiteY1" fmla="*/ 0 h 646249"/>
                      <a:gd name="connsiteX2" fmla="*/ 2237927 w 2345637"/>
                      <a:gd name="connsiteY2" fmla="*/ 0 h 646249"/>
                      <a:gd name="connsiteX3" fmla="*/ 2345637 w 2345637"/>
                      <a:gd name="connsiteY3" fmla="*/ 107710 h 646249"/>
                      <a:gd name="connsiteX4" fmla="*/ 2345637 w 2345637"/>
                      <a:gd name="connsiteY4" fmla="*/ 538539 h 646249"/>
                      <a:gd name="connsiteX5" fmla="*/ 2237927 w 2345637"/>
                      <a:gd name="connsiteY5" fmla="*/ 646249 h 646249"/>
                      <a:gd name="connsiteX6" fmla="*/ 107710 w 2345637"/>
                      <a:gd name="connsiteY6" fmla="*/ 646249 h 646249"/>
                      <a:gd name="connsiteX7" fmla="*/ 0 w 2345637"/>
                      <a:gd name="connsiteY7" fmla="*/ 538539 h 646249"/>
                      <a:gd name="connsiteX8" fmla="*/ 0 w 2345637"/>
                      <a:gd name="connsiteY8" fmla="*/ 107710 h 64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637" h="646249" fill="none" extrusionOk="0">
                        <a:moveTo>
                          <a:pt x="0" y="107710"/>
                        </a:moveTo>
                        <a:cubicBezTo>
                          <a:pt x="-3381" y="41498"/>
                          <a:pt x="57237" y="2142"/>
                          <a:pt x="107710" y="0"/>
                        </a:cubicBezTo>
                        <a:cubicBezTo>
                          <a:pt x="553261" y="169747"/>
                          <a:pt x="1714420" y="36206"/>
                          <a:pt x="2237927" y="0"/>
                        </a:cubicBezTo>
                        <a:cubicBezTo>
                          <a:pt x="2295625" y="271"/>
                          <a:pt x="2343248" y="38279"/>
                          <a:pt x="2345637" y="107710"/>
                        </a:cubicBezTo>
                        <a:cubicBezTo>
                          <a:pt x="2335753" y="282662"/>
                          <a:pt x="2310297" y="436521"/>
                          <a:pt x="2345637" y="538539"/>
                        </a:cubicBezTo>
                        <a:cubicBezTo>
                          <a:pt x="2341680" y="593023"/>
                          <a:pt x="2297225" y="645060"/>
                          <a:pt x="2237927" y="646249"/>
                        </a:cubicBezTo>
                        <a:cubicBezTo>
                          <a:pt x="1851830" y="723757"/>
                          <a:pt x="904396" y="544893"/>
                          <a:pt x="107710" y="646249"/>
                        </a:cubicBezTo>
                        <a:cubicBezTo>
                          <a:pt x="36548" y="647684"/>
                          <a:pt x="6651" y="605709"/>
                          <a:pt x="0" y="538539"/>
                        </a:cubicBezTo>
                        <a:cubicBezTo>
                          <a:pt x="-1428" y="469995"/>
                          <a:pt x="2569" y="230526"/>
                          <a:pt x="0" y="107710"/>
                        </a:cubicBezTo>
                        <a:close/>
                      </a:path>
                      <a:path w="2345637" h="646249" stroke="0" extrusionOk="0">
                        <a:moveTo>
                          <a:pt x="0" y="107710"/>
                        </a:moveTo>
                        <a:cubicBezTo>
                          <a:pt x="7206" y="52877"/>
                          <a:pt x="46834" y="-1079"/>
                          <a:pt x="107710" y="0"/>
                        </a:cubicBezTo>
                        <a:cubicBezTo>
                          <a:pt x="919518" y="-4312"/>
                          <a:pt x="1293987" y="-37712"/>
                          <a:pt x="2237927" y="0"/>
                        </a:cubicBezTo>
                        <a:cubicBezTo>
                          <a:pt x="2288125" y="1195"/>
                          <a:pt x="2349608" y="44897"/>
                          <a:pt x="2345637" y="107710"/>
                        </a:cubicBezTo>
                        <a:cubicBezTo>
                          <a:pt x="2351431" y="177681"/>
                          <a:pt x="2335789" y="424876"/>
                          <a:pt x="2345637" y="538539"/>
                        </a:cubicBezTo>
                        <a:cubicBezTo>
                          <a:pt x="2336588" y="604326"/>
                          <a:pt x="2296168" y="645779"/>
                          <a:pt x="2237927" y="646249"/>
                        </a:cubicBezTo>
                        <a:cubicBezTo>
                          <a:pt x="1577626" y="597196"/>
                          <a:pt x="379599" y="704119"/>
                          <a:pt x="107710" y="646249"/>
                        </a:cubicBezTo>
                        <a:cubicBezTo>
                          <a:pt x="48377" y="647221"/>
                          <a:pt x="6698" y="599511"/>
                          <a:pt x="0" y="538539"/>
                        </a:cubicBezTo>
                        <a:cubicBezTo>
                          <a:pt x="37704" y="424366"/>
                          <a:pt x="-8545" y="205902"/>
                          <a:pt x="0" y="107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libri" panose="020F0502020204030204" pitchFamily="34" charset="0"/>
                <a:cs typeface="Calibri" panose="020F0502020204030204" pitchFamily="34" charset="0"/>
              </a:rPr>
              <a:t>Kích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thước</a:t>
            </a:r>
            <a:endParaRPr lang="en-US" sz="3200" dirty="0">
              <a:solidFill>
                <a:schemeClr val="tx1"/>
              </a:solidFill>
              <a:latin typeface="Calibri" panose="020F0502020204030204" pitchFamily="34" charset="0"/>
              <a:cs typeface="Calibri" panose="020F0502020204030204" pitchFamily="34" charset="0"/>
            </a:endParaRPr>
          </a:p>
        </p:txBody>
      </p:sp>
      <p:sp>
        <p:nvSpPr>
          <p:cNvPr id="39" name="Rectangle: Rounded Corners 50">
            <a:extLst>
              <a:ext uri="{FF2B5EF4-FFF2-40B4-BE49-F238E27FC236}">
                <a16:creationId xmlns:a16="http://schemas.microsoft.com/office/drawing/2014/main" id="{E7C4E121-3DBA-4849-B17D-43AE992B0760}"/>
              </a:ext>
            </a:extLst>
          </p:cNvPr>
          <p:cNvSpPr/>
          <p:nvPr/>
        </p:nvSpPr>
        <p:spPr>
          <a:xfrm>
            <a:off x="8107950" y="3837984"/>
            <a:ext cx="2345633" cy="646251"/>
          </a:xfrm>
          <a:custGeom>
            <a:avLst/>
            <a:gdLst>
              <a:gd name="connsiteX0" fmla="*/ 0 w 2932921"/>
              <a:gd name="connsiteY0" fmla="*/ 107725 h 646335"/>
              <a:gd name="connsiteX1" fmla="*/ 107725 w 2932921"/>
              <a:gd name="connsiteY1" fmla="*/ 0 h 646335"/>
              <a:gd name="connsiteX2" fmla="*/ 2825196 w 2932921"/>
              <a:gd name="connsiteY2" fmla="*/ 0 h 646335"/>
              <a:gd name="connsiteX3" fmla="*/ 2932921 w 2932921"/>
              <a:gd name="connsiteY3" fmla="*/ 107725 h 646335"/>
              <a:gd name="connsiteX4" fmla="*/ 2932921 w 2932921"/>
              <a:gd name="connsiteY4" fmla="*/ 538610 h 646335"/>
              <a:gd name="connsiteX5" fmla="*/ 2825196 w 2932921"/>
              <a:gd name="connsiteY5" fmla="*/ 646335 h 646335"/>
              <a:gd name="connsiteX6" fmla="*/ 107725 w 2932921"/>
              <a:gd name="connsiteY6" fmla="*/ 646335 h 646335"/>
              <a:gd name="connsiteX7" fmla="*/ 0 w 2932921"/>
              <a:gd name="connsiteY7" fmla="*/ 538610 h 646335"/>
              <a:gd name="connsiteX8" fmla="*/ 0 w 2932921"/>
              <a:gd name="connsiteY8" fmla="*/ 107725 h 64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2921" h="646335" fill="none" extrusionOk="0">
                <a:moveTo>
                  <a:pt x="0" y="107725"/>
                </a:moveTo>
                <a:cubicBezTo>
                  <a:pt x="-1121" y="46000"/>
                  <a:pt x="59653" y="2715"/>
                  <a:pt x="107725" y="0"/>
                </a:cubicBezTo>
                <a:cubicBezTo>
                  <a:pt x="641030" y="169747"/>
                  <a:pt x="2343832" y="36206"/>
                  <a:pt x="2825196" y="0"/>
                </a:cubicBezTo>
                <a:cubicBezTo>
                  <a:pt x="2875399" y="1405"/>
                  <a:pt x="2931272" y="41364"/>
                  <a:pt x="2932921" y="107725"/>
                </a:cubicBezTo>
                <a:cubicBezTo>
                  <a:pt x="2900101" y="164568"/>
                  <a:pt x="2902211" y="437959"/>
                  <a:pt x="2932921" y="538610"/>
                </a:cubicBezTo>
                <a:cubicBezTo>
                  <a:pt x="2927363" y="591078"/>
                  <a:pt x="2883399" y="638210"/>
                  <a:pt x="2825196" y="646335"/>
                </a:cubicBezTo>
                <a:cubicBezTo>
                  <a:pt x="2040684" y="723843"/>
                  <a:pt x="1230884" y="544979"/>
                  <a:pt x="107725" y="646335"/>
                </a:cubicBezTo>
                <a:cubicBezTo>
                  <a:pt x="39452" y="647414"/>
                  <a:pt x="4347" y="603126"/>
                  <a:pt x="0" y="538610"/>
                </a:cubicBezTo>
                <a:cubicBezTo>
                  <a:pt x="-24983" y="366442"/>
                  <a:pt x="-3605" y="294794"/>
                  <a:pt x="0" y="107725"/>
                </a:cubicBezTo>
                <a:close/>
              </a:path>
              <a:path w="2932921" h="646335" stroke="0" extrusionOk="0">
                <a:moveTo>
                  <a:pt x="0" y="107725"/>
                </a:moveTo>
                <a:cubicBezTo>
                  <a:pt x="2024" y="49537"/>
                  <a:pt x="40025" y="-6371"/>
                  <a:pt x="107725" y="0"/>
                </a:cubicBezTo>
                <a:cubicBezTo>
                  <a:pt x="539711" y="-4312"/>
                  <a:pt x="2165923" y="-37712"/>
                  <a:pt x="2825196" y="0"/>
                </a:cubicBezTo>
                <a:cubicBezTo>
                  <a:pt x="2879310" y="692"/>
                  <a:pt x="2939527" y="42698"/>
                  <a:pt x="2932921" y="107725"/>
                </a:cubicBezTo>
                <a:cubicBezTo>
                  <a:pt x="2922011" y="228511"/>
                  <a:pt x="2946622" y="386465"/>
                  <a:pt x="2932921" y="538610"/>
                </a:cubicBezTo>
                <a:cubicBezTo>
                  <a:pt x="2927992" y="601537"/>
                  <a:pt x="2880956" y="644927"/>
                  <a:pt x="2825196" y="646335"/>
                </a:cubicBezTo>
                <a:cubicBezTo>
                  <a:pt x="2234273" y="597282"/>
                  <a:pt x="1276657" y="704205"/>
                  <a:pt x="107725" y="646335"/>
                </a:cubicBezTo>
                <a:cubicBezTo>
                  <a:pt x="48966" y="650983"/>
                  <a:pt x="5072" y="599229"/>
                  <a:pt x="0" y="538610"/>
                </a:cubicBezTo>
                <a:cubicBezTo>
                  <a:pt x="8495" y="473671"/>
                  <a:pt x="-7066" y="314518"/>
                  <a:pt x="0" y="107725"/>
                </a:cubicBezTo>
                <a:close/>
              </a:path>
            </a:pathLst>
          </a:custGeom>
          <a:solidFill>
            <a:srgbClr val="FFFF66"/>
          </a:solidFill>
          <a:ln w="28575">
            <a:solidFill>
              <a:srgbClr val="FFC000"/>
            </a:solidFill>
            <a:extLst>
              <a:ext uri="{C807C97D-BFC1-408E-A445-0C87EB9F89A2}">
                <ask:lineSketchStyleProps xmlns:ask="http://schemas.microsoft.com/office/drawing/2018/sketchyshapes" sd="2338452213">
                  <a:custGeom>
                    <a:avLst/>
                    <a:gdLst>
                      <a:gd name="connsiteX0" fmla="*/ 0 w 2345633"/>
                      <a:gd name="connsiteY0" fmla="*/ 107711 h 646251"/>
                      <a:gd name="connsiteX1" fmla="*/ 107711 w 2345633"/>
                      <a:gd name="connsiteY1" fmla="*/ 0 h 646251"/>
                      <a:gd name="connsiteX2" fmla="*/ 2237922 w 2345633"/>
                      <a:gd name="connsiteY2" fmla="*/ 0 h 646251"/>
                      <a:gd name="connsiteX3" fmla="*/ 2345633 w 2345633"/>
                      <a:gd name="connsiteY3" fmla="*/ 107711 h 646251"/>
                      <a:gd name="connsiteX4" fmla="*/ 2345633 w 2345633"/>
                      <a:gd name="connsiteY4" fmla="*/ 538540 h 646251"/>
                      <a:gd name="connsiteX5" fmla="*/ 2237922 w 2345633"/>
                      <a:gd name="connsiteY5" fmla="*/ 646251 h 646251"/>
                      <a:gd name="connsiteX6" fmla="*/ 107711 w 2345633"/>
                      <a:gd name="connsiteY6" fmla="*/ 646251 h 646251"/>
                      <a:gd name="connsiteX7" fmla="*/ 0 w 2345633"/>
                      <a:gd name="connsiteY7" fmla="*/ 538540 h 646251"/>
                      <a:gd name="connsiteX8" fmla="*/ 0 w 2345633"/>
                      <a:gd name="connsiteY8" fmla="*/ 107711 h 64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633" h="646251" fill="none" extrusionOk="0">
                        <a:moveTo>
                          <a:pt x="0" y="107711"/>
                        </a:moveTo>
                        <a:cubicBezTo>
                          <a:pt x="-3381" y="41499"/>
                          <a:pt x="57238" y="2142"/>
                          <a:pt x="107711" y="0"/>
                        </a:cubicBezTo>
                        <a:cubicBezTo>
                          <a:pt x="558981" y="169747"/>
                          <a:pt x="1715236" y="36206"/>
                          <a:pt x="2237922" y="0"/>
                        </a:cubicBezTo>
                        <a:cubicBezTo>
                          <a:pt x="2295620" y="271"/>
                          <a:pt x="2343244" y="38280"/>
                          <a:pt x="2345633" y="107711"/>
                        </a:cubicBezTo>
                        <a:cubicBezTo>
                          <a:pt x="2335749" y="282663"/>
                          <a:pt x="2310293" y="436522"/>
                          <a:pt x="2345633" y="538540"/>
                        </a:cubicBezTo>
                        <a:cubicBezTo>
                          <a:pt x="2341676" y="593024"/>
                          <a:pt x="2297220" y="645062"/>
                          <a:pt x="2237922" y="646251"/>
                        </a:cubicBezTo>
                        <a:cubicBezTo>
                          <a:pt x="1849786" y="723759"/>
                          <a:pt x="903316" y="544895"/>
                          <a:pt x="107711" y="646251"/>
                        </a:cubicBezTo>
                        <a:cubicBezTo>
                          <a:pt x="36549" y="647686"/>
                          <a:pt x="6651" y="605710"/>
                          <a:pt x="0" y="538540"/>
                        </a:cubicBezTo>
                        <a:cubicBezTo>
                          <a:pt x="-1428" y="469996"/>
                          <a:pt x="2569" y="230527"/>
                          <a:pt x="0" y="107711"/>
                        </a:cubicBezTo>
                        <a:close/>
                      </a:path>
                      <a:path w="2345633" h="646251" stroke="0" extrusionOk="0">
                        <a:moveTo>
                          <a:pt x="0" y="107711"/>
                        </a:moveTo>
                        <a:cubicBezTo>
                          <a:pt x="7206" y="52878"/>
                          <a:pt x="46835" y="-1079"/>
                          <a:pt x="107711" y="0"/>
                        </a:cubicBezTo>
                        <a:cubicBezTo>
                          <a:pt x="921278" y="-4312"/>
                          <a:pt x="1305829" y="-37712"/>
                          <a:pt x="2237922" y="0"/>
                        </a:cubicBezTo>
                        <a:cubicBezTo>
                          <a:pt x="2288120" y="1195"/>
                          <a:pt x="2349604" y="44898"/>
                          <a:pt x="2345633" y="107711"/>
                        </a:cubicBezTo>
                        <a:cubicBezTo>
                          <a:pt x="2351427" y="177682"/>
                          <a:pt x="2335785" y="424877"/>
                          <a:pt x="2345633" y="538540"/>
                        </a:cubicBezTo>
                        <a:cubicBezTo>
                          <a:pt x="2336584" y="604327"/>
                          <a:pt x="2296163" y="645781"/>
                          <a:pt x="2237922" y="646251"/>
                        </a:cubicBezTo>
                        <a:cubicBezTo>
                          <a:pt x="1570957" y="597198"/>
                          <a:pt x="371317" y="704121"/>
                          <a:pt x="107711" y="646251"/>
                        </a:cubicBezTo>
                        <a:cubicBezTo>
                          <a:pt x="48378" y="647223"/>
                          <a:pt x="6698" y="599512"/>
                          <a:pt x="0" y="538540"/>
                        </a:cubicBezTo>
                        <a:cubicBezTo>
                          <a:pt x="37704" y="424367"/>
                          <a:pt x="-8545" y="205903"/>
                          <a:pt x="0" y="10771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sắc</a:t>
            </a:r>
            <a:endParaRPr lang="en-US" sz="3200" dirty="0">
              <a:solidFill>
                <a:schemeClr val="tx1"/>
              </a:solidFill>
              <a:latin typeface="Calibri" panose="020F0502020204030204" pitchFamily="34" charset="0"/>
              <a:cs typeface="Calibri" panose="020F0502020204030204" pitchFamily="34" charset="0"/>
            </a:endParaRPr>
          </a:p>
        </p:txBody>
      </p:sp>
      <p:sp>
        <p:nvSpPr>
          <p:cNvPr id="40" name="Rectangle: Rounded Corners 51">
            <a:extLst>
              <a:ext uri="{FF2B5EF4-FFF2-40B4-BE49-F238E27FC236}">
                <a16:creationId xmlns:a16="http://schemas.microsoft.com/office/drawing/2014/main" id="{53FEF97C-DE86-4B86-B3B6-8A5A11882BBA}"/>
              </a:ext>
            </a:extLst>
          </p:cNvPr>
          <p:cNvSpPr/>
          <p:nvPr/>
        </p:nvSpPr>
        <p:spPr>
          <a:xfrm>
            <a:off x="8128515" y="4606915"/>
            <a:ext cx="2345636" cy="646253"/>
          </a:xfrm>
          <a:custGeom>
            <a:avLst/>
            <a:gdLst>
              <a:gd name="connsiteX0" fmla="*/ 0 w 2006376"/>
              <a:gd name="connsiteY0" fmla="*/ 107725 h 646337"/>
              <a:gd name="connsiteX1" fmla="*/ 107725 w 2006376"/>
              <a:gd name="connsiteY1" fmla="*/ 0 h 646337"/>
              <a:gd name="connsiteX2" fmla="*/ 1898651 w 2006376"/>
              <a:gd name="connsiteY2" fmla="*/ 0 h 646337"/>
              <a:gd name="connsiteX3" fmla="*/ 2006376 w 2006376"/>
              <a:gd name="connsiteY3" fmla="*/ 107725 h 646337"/>
              <a:gd name="connsiteX4" fmla="*/ 2006376 w 2006376"/>
              <a:gd name="connsiteY4" fmla="*/ 538612 h 646337"/>
              <a:gd name="connsiteX5" fmla="*/ 1898651 w 2006376"/>
              <a:gd name="connsiteY5" fmla="*/ 646337 h 646337"/>
              <a:gd name="connsiteX6" fmla="*/ 107725 w 2006376"/>
              <a:gd name="connsiteY6" fmla="*/ 646337 h 646337"/>
              <a:gd name="connsiteX7" fmla="*/ 0 w 2006376"/>
              <a:gd name="connsiteY7" fmla="*/ 538612 h 646337"/>
              <a:gd name="connsiteX8" fmla="*/ 0 w 2006376"/>
              <a:gd name="connsiteY8" fmla="*/ 107725 h 6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6376" h="646337" fill="none" extrusionOk="0">
                <a:moveTo>
                  <a:pt x="0" y="107725"/>
                </a:moveTo>
                <a:cubicBezTo>
                  <a:pt x="-1121" y="46000"/>
                  <a:pt x="59653" y="2715"/>
                  <a:pt x="107725" y="0"/>
                </a:cubicBezTo>
                <a:cubicBezTo>
                  <a:pt x="848027" y="127672"/>
                  <a:pt x="1259941" y="-16317"/>
                  <a:pt x="1898651" y="0"/>
                </a:cubicBezTo>
                <a:cubicBezTo>
                  <a:pt x="1948854" y="1405"/>
                  <a:pt x="2004727" y="41364"/>
                  <a:pt x="2006376" y="107725"/>
                </a:cubicBezTo>
                <a:cubicBezTo>
                  <a:pt x="1986585" y="160349"/>
                  <a:pt x="1984141" y="419545"/>
                  <a:pt x="2006376" y="538612"/>
                </a:cubicBezTo>
                <a:cubicBezTo>
                  <a:pt x="2000818" y="591080"/>
                  <a:pt x="1956854" y="638212"/>
                  <a:pt x="1898651" y="646337"/>
                </a:cubicBezTo>
                <a:cubicBezTo>
                  <a:pt x="1523339" y="567440"/>
                  <a:pt x="689671" y="605928"/>
                  <a:pt x="107725" y="646337"/>
                </a:cubicBezTo>
                <a:cubicBezTo>
                  <a:pt x="39452" y="647416"/>
                  <a:pt x="4347" y="603128"/>
                  <a:pt x="0" y="538612"/>
                </a:cubicBezTo>
                <a:cubicBezTo>
                  <a:pt x="-31363" y="375052"/>
                  <a:pt x="-3826" y="309398"/>
                  <a:pt x="0" y="107725"/>
                </a:cubicBezTo>
                <a:close/>
              </a:path>
              <a:path w="2006376" h="646337" stroke="0" extrusionOk="0">
                <a:moveTo>
                  <a:pt x="0" y="107725"/>
                </a:moveTo>
                <a:cubicBezTo>
                  <a:pt x="2024" y="49537"/>
                  <a:pt x="40025" y="-6371"/>
                  <a:pt x="107725" y="0"/>
                </a:cubicBezTo>
                <a:cubicBezTo>
                  <a:pt x="790101" y="17186"/>
                  <a:pt x="1077532" y="-105800"/>
                  <a:pt x="1898651" y="0"/>
                </a:cubicBezTo>
                <a:cubicBezTo>
                  <a:pt x="1952765" y="692"/>
                  <a:pt x="2012982" y="42698"/>
                  <a:pt x="2006376" y="107725"/>
                </a:cubicBezTo>
                <a:cubicBezTo>
                  <a:pt x="2014257" y="211861"/>
                  <a:pt x="2037536" y="366628"/>
                  <a:pt x="2006376" y="538612"/>
                </a:cubicBezTo>
                <a:cubicBezTo>
                  <a:pt x="2001447" y="601539"/>
                  <a:pt x="1954411" y="644929"/>
                  <a:pt x="1898651" y="646337"/>
                </a:cubicBezTo>
                <a:cubicBezTo>
                  <a:pt x="1199193" y="502158"/>
                  <a:pt x="495284" y="766603"/>
                  <a:pt x="107725" y="646337"/>
                </a:cubicBezTo>
                <a:cubicBezTo>
                  <a:pt x="48966" y="650985"/>
                  <a:pt x="5072" y="599231"/>
                  <a:pt x="0" y="538612"/>
                </a:cubicBezTo>
                <a:cubicBezTo>
                  <a:pt x="1913" y="487740"/>
                  <a:pt x="-23630" y="318396"/>
                  <a:pt x="0" y="107725"/>
                </a:cubicBezTo>
                <a:close/>
              </a:path>
            </a:pathLst>
          </a:custGeom>
          <a:solidFill>
            <a:srgbClr val="99FF66"/>
          </a:solidFill>
          <a:ln w="28575">
            <a:solidFill>
              <a:srgbClr val="66FF33"/>
            </a:solidFill>
            <a:extLst>
              <a:ext uri="{C807C97D-BFC1-408E-A445-0C87EB9F89A2}">
                <ask:lineSketchStyleProps xmlns:ask="http://schemas.microsoft.com/office/drawing/2018/sketchyshapes" sd="2338452213">
                  <a:custGeom>
                    <a:avLst/>
                    <a:gdLst>
                      <a:gd name="connsiteX0" fmla="*/ 0 w 2345636"/>
                      <a:gd name="connsiteY0" fmla="*/ 107711 h 646253"/>
                      <a:gd name="connsiteX1" fmla="*/ 107711 w 2345636"/>
                      <a:gd name="connsiteY1" fmla="*/ 0 h 646253"/>
                      <a:gd name="connsiteX2" fmla="*/ 2237925 w 2345636"/>
                      <a:gd name="connsiteY2" fmla="*/ 0 h 646253"/>
                      <a:gd name="connsiteX3" fmla="*/ 2345636 w 2345636"/>
                      <a:gd name="connsiteY3" fmla="*/ 107711 h 646253"/>
                      <a:gd name="connsiteX4" fmla="*/ 2345636 w 2345636"/>
                      <a:gd name="connsiteY4" fmla="*/ 538542 h 646253"/>
                      <a:gd name="connsiteX5" fmla="*/ 2237925 w 2345636"/>
                      <a:gd name="connsiteY5" fmla="*/ 646253 h 646253"/>
                      <a:gd name="connsiteX6" fmla="*/ 107711 w 2345636"/>
                      <a:gd name="connsiteY6" fmla="*/ 646253 h 646253"/>
                      <a:gd name="connsiteX7" fmla="*/ 0 w 2345636"/>
                      <a:gd name="connsiteY7" fmla="*/ 538542 h 646253"/>
                      <a:gd name="connsiteX8" fmla="*/ 0 w 2345636"/>
                      <a:gd name="connsiteY8" fmla="*/ 107711 h 64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636" h="646253" fill="none" extrusionOk="0">
                        <a:moveTo>
                          <a:pt x="0" y="107711"/>
                        </a:moveTo>
                        <a:cubicBezTo>
                          <a:pt x="-3381" y="41499"/>
                          <a:pt x="57238" y="2142"/>
                          <a:pt x="107711" y="0"/>
                        </a:cubicBezTo>
                        <a:cubicBezTo>
                          <a:pt x="556122" y="169747"/>
                          <a:pt x="1714828" y="36206"/>
                          <a:pt x="2237925" y="0"/>
                        </a:cubicBezTo>
                        <a:cubicBezTo>
                          <a:pt x="2295623" y="271"/>
                          <a:pt x="2343247" y="38280"/>
                          <a:pt x="2345636" y="107711"/>
                        </a:cubicBezTo>
                        <a:cubicBezTo>
                          <a:pt x="2348782" y="278445"/>
                          <a:pt x="2318771" y="418106"/>
                          <a:pt x="2345636" y="538542"/>
                        </a:cubicBezTo>
                        <a:cubicBezTo>
                          <a:pt x="2341679" y="593026"/>
                          <a:pt x="2297223" y="645064"/>
                          <a:pt x="2237925" y="646253"/>
                        </a:cubicBezTo>
                        <a:cubicBezTo>
                          <a:pt x="1850809" y="723761"/>
                          <a:pt x="903856" y="544897"/>
                          <a:pt x="107711" y="646253"/>
                        </a:cubicBezTo>
                        <a:cubicBezTo>
                          <a:pt x="36549" y="647688"/>
                          <a:pt x="6651" y="605712"/>
                          <a:pt x="0" y="538542"/>
                        </a:cubicBezTo>
                        <a:cubicBezTo>
                          <a:pt x="-7809" y="478608"/>
                          <a:pt x="2348" y="245133"/>
                          <a:pt x="0" y="107711"/>
                        </a:cubicBezTo>
                        <a:close/>
                      </a:path>
                      <a:path w="2345636" h="646253" stroke="0" extrusionOk="0">
                        <a:moveTo>
                          <a:pt x="0" y="107711"/>
                        </a:moveTo>
                        <a:cubicBezTo>
                          <a:pt x="7206" y="52878"/>
                          <a:pt x="46835" y="-1079"/>
                          <a:pt x="107711" y="0"/>
                        </a:cubicBezTo>
                        <a:cubicBezTo>
                          <a:pt x="920399" y="-4312"/>
                          <a:pt x="1299909" y="-37712"/>
                          <a:pt x="2237925" y="0"/>
                        </a:cubicBezTo>
                        <a:cubicBezTo>
                          <a:pt x="2288123" y="1195"/>
                          <a:pt x="2349607" y="44898"/>
                          <a:pt x="2345636" y="107711"/>
                        </a:cubicBezTo>
                        <a:cubicBezTo>
                          <a:pt x="2370224" y="161030"/>
                          <a:pt x="2353249" y="405039"/>
                          <a:pt x="2345636" y="538542"/>
                        </a:cubicBezTo>
                        <a:cubicBezTo>
                          <a:pt x="2336587" y="604329"/>
                          <a:pt x="2296166" y="645783"/>
                          <a:pt x="2237925" y="646253"/>
                        </a:cubicBezTo>
                        <a:cubicBezTo>
                          <a:pt x="1574292" y="597200"/>
                          <a:pt x="375458" y="704123"/>
                          <a:pt x="107711" y="646253"/>
                        </a:cubicBezTo>
                        <a:cubicBezTo>
                          <a:pt x="48378" y="647225"/>
                          <a:pt x="6698" y="599514"/>
                          <a:pt x="0" y="538542"/>
                        </a:cubicBezTo>
                        <a:cubicBezTo>
                          <a:pt x="31121" y="438439"/>
                          <a:pt x="-25112" y="209781"/>
                          <a:pt x="0" y="10771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libri" panose="020F0502020204030204" pitchFamily="34" charset="0"/>
                <a:cs typeface="Calibri" panose="020F0502020204030204" pitchFamily="34" charset="0"/>
              </a:rPr>
              <a:t>Chất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liệu</a:t>
            </a:r>
            <a:endParaRPr lang="en-US" sz="3200" dirty="0">
              <a:solidFill>
                <a:schemeClr val="tx1"/>
              </a:solidFill>
              <a:latin typeface="Calibri" panose="020F0502020204030204" pitchFamily="34" charset="0"/>
              <a:cs typeface="Calibri" panose="020F0502020204030204" pitchFamily="34" charset="0"/>
            </a:endParaRPr>
          </a:p>
        </p:txBody>
      </p:sp>
      <p:cxnSp>
        <p:nvCxnSpPr>
          <p:cNvPr id="41" name="Straight Arrow Connector 40">
            <a:extLst>
              <a:ext uri="{FF2B5EF4-FFF2-40B4-BE49-F238E27FC236}">
                <a16:creationId xmlns:a16="http://schemas.microsoft.com/office/drawing/2014/main" id="{6195D791-DED2-4B0C-81B7-967877A59A15}"/>
              </a:ext>
            </a:extLst>
          </p:cNvPr>
          <p:cNvCxnSpPr>
            <a:cxnSpLocks/>
          </p:cNvCxnSpPr>
          <p:nvPr/>
        </p:nvCxnSpPr>
        <p:spPr>
          <a:xfrm>
            <a:off x="2659372" y="3894493"/>
            <a:ext cx="1071232" cy="1700692"/>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2CB122B-58C3-4146-B24C-35F4B23C81E7}"/>
              </a:ext>
            </a:extLst>
          </p:cNvPr>
          <p:cNvSpPr txBox="1"/>
          <p:nvPr/>
        </p:nvSpPr>
        <p:spPr>
          <a:xfrm>
            <a:off x="3825098" y="5213125"/>
            <a:ext cx="3044298" cy="1077218"/>
          </a:xfrm>
          <a:custGeom>
            <a:avLst/>
            <a:gdLst>
              <a:gd name="connsiteX0" fmla="*/ 0 w 3044694"/>
              <a:gd name="connsiteY0" fmla="*/ 0 h 1077218"/>
              <a:gd name="connsiteX1" fmla="*/ 3044694 w 3044694"/>
              <a:gd name="connsiteY1" fmla="*/ 0 h 1077218"/>
              <a:gd name="connsiteX2" fmla="*/ 3044694 w 3044694"/>
              <a:gd name="connsiteY2" fmla="*/ 1077218 h 1077218"/>
              <a:gd name="connsiteX3" fmla="*/ 0 w 3044694"/>
              <a:gd name="connsiteY3" fmla="*/ 1077218 h 1077218"/>
              <a:gd name="connsiteX4" fmla="*/ 0 w 3044694"/>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694" h="1077218" fill="none" extrusionOk="0">
                <a:moveTo>
                  <a:pt x="0" y="0"/>
                </a:moveTo>
                <a:cubicBezTo>
                  <a:pt x="714175" y="5232"/>
                  <a:pt x="2165118" y="68678"/>
                  <a:pt x="3044694" y="0"/>
                </a:cubicBezTo>
                <a:cubicBezTo>
                  <a:pt x="3135772" y="370248"/>
                  <a:pt x="3041422" y="811722"/>
                  <a:pt x="3044694" y="1077218"/>
                </a:cubicBezTo>
                <a:cubicBezTo>
                  <a:pt x="1567059" y="1175448"/>
                  <a:pt x="643221" y="1162122"/>
                  <a:pt x="0" y="1077218"/>
                </a:cubicBezTo>
                <a:cubicBezTo>
                  <a:pt x="84065" y="726074"/>
                  <a:pt x="-69211" y="474851"/>
                  <a:pt x="0" y="0"/>
                </a:cubicBezTo>
                <a:close/>
              </a:path>
              <a:path w="3044694" h="1077218" stroke="0" extrusionOk="0">
                <a:moveTo>
                  <a:pt x="0" y="0"/>
                </a:moveTo>
                <a:cubicBezTo>
                  <a:pt x="1387821" y="73963"/>
                  <a:pt x="1785646" y="-135315"/>
                  <a:pt x="3044694" y="0"/>
                </a:cubicBezTo>
                <a:cubicBezTo>
                  <a:pt x="3037770" y="495366"/>
                  <a:pt x="3054090" y="914631"/>
                  <a:pt x="3044694" y="1077218"/>
                </a:cubicBezTo>
                <a:cubicBezTo>
                  <a:pt x="2583162" y="992696"/>
                  <a:pt x="1503149" y="1121644"/>
                  <a:pt x="0" y="1077218"/>
                </a:cubicBezTo>
                <a:cubicBezTo>
                  <a:pt x="-39095" y="688408"/>
                  <a:pt x="-60328" y="34241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custGeom>
                    <a:avLst/>
                    <a:gdLst>
                      <a:gd name="connsiteX0" fmla="*/ 0 w 3044298"/>
                      <a:gd name="connsiteY0" fmla="*/ 0 h 1077218"/>
                      <a:gd name="connsiteX1" fmla="*/ 3044298 w 3044298"/>
                      <a:gd name="connsiteY1" fmla="*/ 0 h 1077218"/>
                      <a:gd name="connsiteX2" fmla="*/ 3044298 w 3044298"/>
                      <a:gd name="connsiteY2" fmla="*/ 1077218 h 1077218"/>
                      <a:gd name="connsiteX3" fmla="*/ 0 w 3044298"/>
                      <a:gd name="connsiteY3" fmla="*/ 1077218 h 1077218"/>
                      <a:gd name="connsiteX4" fmla="*/ 0 w 3044298"/>
                      <a:gd name="connsiteY4" fmla="*/ 0 h 1077218"/>
                      <a:gd name="connsiteX0" fmla="*/ 0 w 3044298"/>
                      <a:gd name="connsiteY0" fmla="*/ 0 h 1077218"/>
                      <a:gd name="connsiteX1" fmla="*/ 3044298 w 3044298"/>
                      <a:gd name="connsiteY1" fmla="*/ 0 h 1077218"/>
                      <a:gd name="connsiteX2" fmla="*/ 3044298 w 3044298"/>
                      <a:gd name="connsiteY2" fmla="*/ 1077218 h 1077218"/>
                      <a:gd name="connsiteX3" fmla="*/ 0 w 3044298"/>
                      <a:gd name="connsiteY3" fmla="*/ 1077218 h 1077218"/>
                      <a:gd name="connsiteX4" fmla="*/ 0 w 3044298"/>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298" h="1077218" fill="none" extrusionOk="0">
                        <a:moveTo>
                          <a:pt x="0" y="0"/>
                        </a:moveTo>
                        <a:cubicBezTo>
                          <a:pt x="763423" y="29362"/>
                          <a:pt x="2034453" y="97422"/>
                          <a:pt x="3044298" y="0"/>
                        </a:cubicBezTo>
                        <a:cubicBezTo>
                          <a:pt x="3163585" y="349236"/>
                          <a:pt x="3023239" y="788740"/>
                          <a:pt x="3044298" y="1077218"/>
                        </a:cubicBezTo>
                        <a:cubicBezTo>
                          <a:pt x="1541063" y="1195939"/>
                          <a:pt x="721349" y="1141829"/>
                          <a:pt x="0" y="1077218"/>
                        </a:cubicBezTo>
                        <a:cubicBezTo>
                          <a:pt x="107130" y="706442"/>
                          <a:pt x="-39263" y="468692"/>
                          <a:pt x="0" y="0"/>
                        </a:cubicBezTo>
                        <a:close/>
                      </a:path>
                      <a:path w="3044298" h="1077218" stroke="0" extrusionOk="0">
                        <a:moveTo>
                          <a:pt x="0" y="0"/>
                        </a:moveTo>
                        <a:cubicBezTo>
                          <a:pt x="1394232" y="81414"/>
                          <a:pt x="1724707" y="-194335"/>
                          <a:pt x="3044298" y="0"/>
                        </a:cubicBezTo>
                        <a:cubicBezTo>
                          <a:pt x="3038721" y="480655"/>
                          <a:pt x="3024467" y="913845"/>
                          <a:pt x="3044298" y="1077218"/>
                        </a:cubicBezTo>
                        <a:cubicBezTo>
                          <a:pt x="2534834" y="911555"/>
                          <a:pt x="1375115" y="1132859"/>
                          <a:pt x="0" y="1077218"/>
                        </a:cubicBezTo>
                        <a:cubicBezTo>
                          <a:pt x="-54870" y="625459"/>
                          <a:pt x="-66723" y="342707"/>
                          <a:pt x="0" y="0"/>
                        </a:cubicBezTo>
                        <a:close/>
                      </a:path>
                      <a:path w="3044298" h="1077218" fill="none" stroke="0" extrusionOk="0">
                        <a:moveTo>
                          <a:pt x="0" y="0"/>
                        </a:moveTo>
                        <a:cubicBezTo>
                          <a:pt x="785805" y="-26072"/>
                          <a:pt x="2204662" y="109244"/>
                          <a:pt x="3044298" y="0"/>
                        </a:cubicBezTo>
                        <a:cubicBezTo>
                          <a:pt x="3158696" y="324606"/>
                          <a:pt x="3027094" y="834729"/>
                          <a:pt x="3044298" y="1077218"/>
                        </a:cubicBezTo>
                        <a:cubicBezTo>
                          <a:pt x="1603873" y="1203518"/>
                          <a:pt x="625235" y="1178045"/>
                          <a:pt x="0" y="1077218"/>
                        </a:cubicBezTo>
                        <a:cubicBezTo>
                          <a:pt x="58205" y="736462"/>
                          <a:pt x="-98233" y="481345"/>
                          <a:pt x="0" y="0"/>
                        </a:cubicBezTo>
                        <a:close/>
                      </a:path>
                    </a:pathLst>
                  </a:custGeom>
                  <ask:type>
                    <ask:lineSketchCurved/>
                  </ask:type>
                </ask:lineSketchStyleProps>
              </a:ext>
            </a:extLst>
          </a:ln>
        </p:spPr>
        <p:txBody>
          <a:bodyPr wrap="square">
            <a:spAutoFit/>
          </a:bodyPr>
          <a:lstStyle/>
          <a:p>
            <a:pPr algn="ctr"/>
            <a:r>
              <a:rPr lang="vi-VN" sz="3200" dirty="0" err="1">
                <a:solidFill>
                  <a:srgbClr val="0000FF"/>
                </a:solidFill>
                <a:latin typeface="Calibri" panose="020F0502020204030204" pitchFamily="34" charset="0"/>
                <a:cs typeface="Calibri" panose="020F0502020204030204" pitchFamily="34" charset="0"/>
              </a:rPr>
              <a:t>Tình</a:t>
            </a:r>
            <a:r>
              <a:rPr lang="vi-VN" sz="3200" dirty="0">
                <a:solidFill>
                  <a:srgbClr val="0000FF"/>
                </a:solidFill>
                <a:latin typeface="Calibri" panose="020F0502020204030204" pitchFamily="34" charset="0"/>
                <a:cs typeface="Calibri" panose="020F0502020204030204" pitchFamily="34" charset="0"/>
              </a:rPr>
              <a:t> </a:t>
            </a:r>
            <a:r>
              <a:rPr lang="vi-VN" sz="3200" dirty="0" err="1">
                <a:solidFill>
                  <a:srgbClr val="0000FF"/>
                </a:solidFill>
                <a:latin typeface="Calibri" panose="020F0502020204030204" pitchFamily="34" charset="0"/>
                <a:cs typeface="Calibri" panose="020F0502020204030204" pitchFamily="34" charset="0"/>
              </a:rPr>
              <a:t>cảm</a:t>
            </a:r>
            <a:r>
              <a:rPr lang="vi-VN" sz="3200" dirty="0">
                <a:solidFill>
                  <a:srgbClr val="0000FF"/>
                </a:solidFill>
                <a:latin typeface="Calibri" panose="020F0502020204030204" pitchFamily="34" charset="0"/>
                <a:cs typeface="Calibri" panose="020F0502020204030204" pitchFamily="34" charset="0"/>
              </a:rPr>
              <a:t> </a:t>
            </a:r>
            <a:r>
              <a:rPr lang="vi-VN" sz="3200" dirty="0" err="1">
                <a:solidFill>
                  <a:srgbClr val="0000FF"/>
                </a:solidFill>
                <a:latin typeface="Calibri" panose="020F0502020204030204" pitchFamily="34" charset="0"/>
                <a:cs typeface="Calibri" panose="020F0502020204030204" pitchFamily="34" charset="0"/>
              </a:rPr>
              <a:t>của</a:t>
            </a:r>
            <a:r>
              <a:rPr lang="vi-VN" sz="3200" dirty="0">
                <a:solidFill>
                  <a:srgbClr val="0000FF"/>
                </a:solidFill>
                <a:latin typeface="Calibri" panose="020F0502020204030204" pitchFamily="34" charset="0"/>
                <a:cs typeface="Calibri" panose="020F0502020204030204" pitchFamily="34" charset="0"/>
              </a:rPr>
              <a:t> em </a:t>
            </a:r>
            <a:r>
              <a:rPr lang="vi-VN" sz="3200" dirty="0" err="1">
                <a:solidFill>
                  <a:srgbClr val="0000FF"/>
                </a:solidFill>
                <a:latin typeface="Calibri" panose="020F0502020204030204" pitchFamily="34" charset="0"/>
                <a:cs typeface="Calibri" panose="020F0502020204030204" pitchFamily="34" charset="0"/>
              </a:rPr>
              <a:t>với</a:t>
            </a:r>
            <a:r>
              <a:rPr lang="vi-VN" sz="3200" dirty="0">
                <a:solidFill>
                  <a:srgbClr val="0000FF"/>
                </a:solidFill>
                <a:latin typeface="Calibri" panose="020F0502020204030204" pitchFamily="34" charset="0"/>
                <a:cs typeface="Calibri" panose="020F0502020204030204" pitchFamily="34" charset="0"/>
              </a:rPr>
              <a:t> </a:t>
            </a:r>
            <a:r>
              <a:rPr lang="vi-VN" sz="3200" dirty="0" err="1">
                <a:solidFill>
                  <a:srgbClr val="0000FF"/>
                </a:solidFill>
                <a:latin typeface="Calibri" panose="020F0502020204030204" pitchFamily="34" charset="0"/>
                <a:cs typeface="Calibri" panose="020F0502020204030204" pitchFamily="34" charset="0"/>
              </a:rPr>
              <a:t>đồ</a:t>
            </a:r>
            <a:r>
              <a:rPr lang="vi-VN" sz="3200" dirty="0">
                <a:solidFill>
                  <a:srgbClr val="0000FF"/>
                </a:solidFill>
                <a:latin typeface="Calibri" panose="020F0502020204030204" pitchFamily="34" charset="0"/>
                <a:cs typeface="Calibri" panose="020F0502020204030204" pitchFamily="34" charset="0"/>
              </a:rPr>
              <a:t> chơi </a:t>
            </a:r>
            <a:r>
              <a:rPr lang="vi-VN" sz="3200" dirty="0" err="1">
                <a:solidFill>
                  <a:srgbClr val="0000FF"/>
                </a:solidFill>
                <a:latin typeface="Calibri" panose="020F0502020204030204" pitchFamily="34" charset="0"/>
                <a:cs typeface="Calibri" panose="020F0502020204030204" pitchFamily="34" charset="0"/>
              </a:rPr>
              <a:t>đó</a:t>
            </a:r>
            <a:r>
              <a:rPr lang="vi-VN" sz="3200" dirty="0">
                <a:solidFill>
                  <a:srgbClr val="0000FF"/>
                </a:solidFill>
                <a:latin typeface="Calibri" panose="020F0502020204030204" pitchFamily="34" charset="0"/>
                <a:cs typeface="Calibri" panose="020F0502020204030204" pitchFamily="34" charset="0"/>
              </a:rPr>
              <a:t>.</a:t>
            </a:r>
          </a:p>
        </p:txBody>
      </p:sp>
      <p:cxnSp>
        <p:nvCxnSpPr>
          <p:cNvPr id="44" name="Straight Arrow Connector 43">
            <a:extLst>
              <a:ext uri="{FF2B5EF4-FFF2-40B4-BE49-F238E27FC236}">
                <a16:creationId xmlns:a16="http://schemas.microsoft.com/office/drawing/2014/main" id="{E977D2CC-BA1E-4F76-B3C1-0A487D632F1D}"/>
              </a:ext>
            </a:extLst>
          </p:cNvPr>
          <p:cNvCxnSpPr>
            <a:cxnSpLocks/>
          </p:cNvCxnSpPr>
          <p:nvPr/>
        </p:nvCxnSpPr>
        <p:spPr>
          <a:xfrm flipV="1">
            <a:off x="7203758" y="3461996"/>
            <a:ext cx="870292" cy="289309"/>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B22FC72-05E3-4653-A21A-AD73DBCAF649}"/>
              </a:ext>
            </a:extLst>
          </p:cNvPr>
          <p:cNvCxnSpPr>
            <a:cxnSpLocks/>
          </p:cNvCxnSpPr>
          <p:nvPr/>
        </p:nvCxnSpPr>
        <p:spPr>
          <a:xfrm>
            <a:off x="7229185" y="3747837"/>
            <a:ext cx="896826" cy="480863"/>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5749523-8B86-436E-98A2-CE5174321622}"/>
              </a:ext>
            </a:extLst>
          </p:cNvPr>
          <p:cNvCxnSpPr>
            <a:cxnSpLocks/>
          </p:cNvCxnSpPr>
          <p:nvPr/>
        </p:nvCxnSpPr>
        <p:spPr>
          <a:xfrm flipV="1">
            <a:off x="7181745" y="1834448"/>
            <a:ext cx="892308" cy="1"/>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01BD8CC-D37B-40BF-B893-C8355A60AC77}"/>
              </a:ext>
            </a:extLst>
          </p:cNvPr>
          <p:cNvCxnSpPr>
            <a:cxnSpLocks/>
          </p:cNvCxnSpPr>
          <p:nvPr/>
        </p:nvCxnSpPr>
        <p:spPr>
          <a:xfrm flipV="1">
            <a:off x="6869396" y="5799467"/>
            <a:ext cx="892308" cy="1"/>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53" name="Scroll: Horizontal 1057">
            <a:extLst>
              <a:ext uri="{FF2B5EF4-FFF2-40B4-BE49-F238E27FC236}">
                <a16:creationId xmlns:a16="http://schemas.microsoft.com/office/drawing/2014/main" id="{3ED0D89F-3A62-4C04-9678-535FA7DEBE1F}"/>
              </a:ext>
            </a:extLst>
          </p:cNvPr>
          <p:cNvSpPr/>
          <p:nvPr/>
        </p:nvSpPr>
        <p:spPr>
          <a:xfrm>
            <a:off x="381334" y="3030756"/>
            <a:ext cx="2230323" cy="1614456"/>
          </a:xfrm>
          <a:custGeom>
            <a:avLst/>
            <a:gdLst>
              <a:gd name="connsiteX0" fmla="*/ 2230613 w 2230613"/>
              <a:gd name="connsiteY0" fmla="*/ 100917 h 1614667"/>
              <a:gd name="connsiteX1" fmla="*/ 2129696 w 2230613"/>
              <a:gd name="connsiteY1" fmla="*/ 201834 h 1614667"/>
              <a:gd name="connsiteX2" fmla="*/ 2129696 w 2230613"/>
              <a:gd name="connsiteY2" fmla="*/ 100917 h 1614667"/>
              <a:gd name="connsiteX3" fmla="*/ 2079238 w 2230613"/>
              <a:gd name="connsiteY3" fmla="*/ 151375 h 1614667"/>
              <a:gd name="connsiteX4" fmla="*/ 2028780 w 2230613"/>
              <a:gd name="connsiteY4" fmla="*/ 100917 h 1614667"/>
              <a:gd name="connsiteX5" fmla="*/ 2028780 w 2230613"/>
              <a:gd name="connsiteY5" fmla="*/ 201833 h 1614667"/>
              <a:gd name="connsiteX6" fmla="*/ 1527536 w 2230613"/>
              <a:gd name="connsiteY6" fmla="*/ 201833 h 1614667"/>
              <a:gd name="connsiteX7" fmla="*/ 1064849 w 2230613"/>
              <a:gd name="connsiteY7" fmla="*/ 201833 h 1614667"/>
              <a:gd name="connsiteX8" fmla="*/ 621440 w 2230613"/>
              <a:gd name="connsiteY8" fmla="*/ 201833 h 1614667"/>
              <a:gd name="connsiteX9" fmla="*/ 100917 w 2230613"/>
              <a:gd name="connsiteY9" fmla="*/ 201833 h 1614667"/>
              <a:gd name="connsiteX10" fmla="*/ 0 w 2230613"/>
              <a:gd name="connsiteY10" fmla="*/ 302750 h 1614667"/>
              <a:gd name="connsiteX11" fmla="*/ 0 w 2230613"/>
              <a:gd name="connsiteY11" fmla="*/ 682197 h 1614667"/>
              <a:gd name="connsiteX12" fmla="*/ 0 w 2230613"/>
              <a:gd name="connsiteY12" fmla="*/ 1073753 h 1614667"/>
              <a:gd name="connsiteX13" fmla="*/ 0 w 2230613"/>
              <a:gd name="connsiteY13" fmla="*/ 1513750 h 1614667"/>
              <a:gd name="connsiteX14" fmla="*/ 100917 w 2230613"/>
              <a:gd name="connsiteY14" fmla="*/ 1614667 h 1614667"/>
              <a:gd name="connsiteX15" fmla="*/ 201834 w 2230613"/>
              <a:gd name="connsiteY15" fmla="*/ 1513750 h 1614667"/>
              <a:gd name="connsiteX16" fmla="*/ 201833 w 2230613"/>
              <a:gd name="connsiteY16" fmla="*/ 1412834 h 1614667"/>
              <a:gd name="connsiteX17" fmla="*/ 683799 w 2230613"/>
              <a:gd name="connsiteY17" fmla="*/ 1412834 h 1614667"/>
              <a:gd name="connsiteX18" fmla="*/ 1165765 w 2230613"/>
              <a:gd name="connsiteY18" fmla="*/ 1412834 h 1614667"/>
              <a:gd name="connsiteX19" fmla="*/ 1628452 w 2230613"/>
              <a:gd name="connsiteY19" fmla="*/ 1412834 h 1614667"/>
              <a:gd name="connsiteX20" fmla="*/ 2129696 w 2230613"/>
              <a:gd name="connsiteY20" fmla="*/ 1412834 h 1614667"/>
              <a:gd name="connsiteX21" fmla="*/ 2230613 w 2230613"/>
              <a:gd name="connsiteY21" fmla="*/ 1311917 h 1614667"/>
              <a:gd name="connsiteX22" fmla="*/ 2230613 w 2230613"/>
              <a:gd name="connsiteY22" fmla="*/ 896140 h 1614667"/>
              <a:gd name="connsiteX23" fmla="*/ 2230613 w 2230613"/>
              <a:gd name="connsiteY23" fmla="*/ 468254 h 1614667"/>
              <a:gd name="connsiteX24" fmla="*/ 2230613 w 2230613"/>
              <a:gd name="connsiteY24" fmla="*/ 100917 h 1614667"/>
              <a:gd name="connsiteX25" fmla="*/ 100917 w 2230613"/>
              <a:gd name="connsiteY25" fmla="*/ 403667 h 1614667"/>
              <a:gd name="connsiteX26" fmla="*/ 201834 w 2230613"/>
              <a:gd name="connsiteY26" fmla="*/ 302750 h 1614667"/>
              <a:gd name="connsiteX27" fmla="*/ 151376 w 2230613"/>
              <a:gd name="connsiteY27" fmla="*/ 252292 h 1614667"/>
              <a:gd name="connsiteX28" fmla="*/ 100918 w 2230613"/>
              <a:gd name="connsiteY28" fmla="*/ 302750 h 1614667"/>
              <a:gd name="connsiteX29" fmla="*/ 100917 w 2230613"/>
              <a:gd name="connsiteY29" fmla="*/ 403667 h 1614667"/>
              <a:gd name="connsiteX0" fmla="*/ 100917 w 2230613"/>
              <a:gd name="connsiteY0" fmla="*/ 403667 h 1614667"/>
              <a:gd name="connsiteX1" fmla="*/ 201834 w 2230613"/>
              <a:gd name="connsiteY1" fmla="*/ 302750 h 1614667"/>
              <a:gd name="connsiteX2" fmla="*/ 151376 w 2230613"/>
              <a:gd name="connsiteY2" fmla="*/ 252292 h 1614667"/>
              <a:gd name="connsiteX3" fmla="*/ 100918 w 2230613"/>
              <a:gd name="connsiteY3" fmla="*/ 302750 h 1614667"/>
              <a:gd name="connsiteX4" fmla="*/ 100917 w 2230613"/>
              <a:gd name="connsiteY4" fmla="*/ 403667 h 1614667"/>
              <a:gd name="connsiteX5" fmla="*/ 2129696 w 2230613"/>
              <a:gd name="connsiteY5" fmla="*/ 201833 h 1614667"/>
              <a:gd name="connsiteX6" fmla="*/ 2230613 w 2230613"/>
              <a:gd name="connsiteY6" fmla="*/ 100916 h 1614667"/>
              <a:gd name="connsiteX7" fmla="*/ 2129696 w 2230613"/>
              <a:gd name="connsiteY7" fmla="*/ -1 h 1614667"/>
              <a:gd name="connsiteX8" fmla="*/ 2028779 w 2230613"/>
              <a:gd name="connsiteY8" fmla="*/ 100916 h 1614667"/>
              <a:gd name="connsiteX9" fmla="*/ 2079237 w 2230613"/>
              <a:gd name="connsiteY9" fmla="*/ 151374 h 1614667"/>
              <a:gd name="connsiteX10" fmla="*/ 2129695 w 2230613"/>
              <a:gd name="connsiteY10" fmla="*/ 100916 h 1614667"/>
              <a:gd name="connsiteX11" fmla="*/ 2129696 w 2230613"/>
              <a:gd name="connsiteY11" fmla="*/ 201833 h 1614667"/>
              <a:gd name="connsiteX0" fmla="*/ 0 w 2230613"/>
              <a:gd name="connsiteY0" fmla="*/ 302750 h 1614667"/>
              <a:gd name="connsiteX1" fmla="*/ 100917 w 2230613"/>
              <a:gd name="connsiteY1" fmla="*/ 201833 h 1614667"/>
              <a:gd name="connsiteX2" fmla="*/ 563604 w 2230613"/>
              <a:gd name="connsiteY2" fmla="*/ 201833 h 1614667"/>
              <a:gd name="connsiteX3" fmla="*/ 987734 w 2230613"/>
              <a:gd name="connsiteY3" fmla="*/ 201833 h 1614667"/>
              <a:gd name="connsiteX4" fmla="*/ 1508257 w 2230613"/>
              <a:gd name="connsiteY4" fmla="*/ 201833 h 1614667"/>
              <a:gd name="connsiteX5" fmla="*/ 2028780 w 2230613"/>
              <a:gd name="connsiteY5" fmla="*/ 201833 h 1614667"/>
              <a:gd name="connsiteX6" fmla="*/ 2028780 w 2230613"/>
              <a:gd name="connsiteY6" fmla="*/ 100917 h 1614667"/>
              <a:gd name="connsiteX7" fmla="*/ 2129697 w 2230613"/>
              <a:gd name="connsiteY7" fmla="*/ 0 h 1614667"/>
              <a:gd name="connsiteX8" fmla="*/ 2230614 w 2230613"/>
              <a:gd name="connsiteY8" fmla="*/ 100917 h 1614667"/>
              <a:gd name="connsiteX9" fmla="*/ 2230613 w 2230613"/>
              <a:gd name="connsiteY9" fmla="*/ 1311917 h 1614667"/>
              <a:gd name="connsiteX10" fmla="*/ 2129696 w 2230613"/>
              <a:gd name="connsiteY10" fmla="*/ 1412834 h 1614667"/>
              <a:gd name="connsiteX11" fmla="*/ 1609173 w 2230613"/>
              <a:gd name="connsiteY11" fmla="*/ 1412834 h 1614667"/>
              <a:gd name="connsiteX12" fmla="*/ 1107929 w 2230613"/>
              <a:gd name="connsiteY12" fmla="*/ 1412834 h 1614667"/>
              <a:gd name="connsiteX13" fmla="*/ 625963 w 2230613"/>
              <a:gd name="connsiteY13" fmla="*/ 1412834 h 1614667"/>
              <a:gd name="connsiteX14" fmla="*/ 201833 w 2230613"/>
              <a:gd name="connsiteY14" fmla="*/ 1412834 h 1614667"/>
              <a:gd name="connsiteX15" fmla="*/ 201833 w 2230613"/>
              <a:gd name="connsiteY15" fmla="*/ 1513750 h 1614667"/>
              <a:gd name="connsiteX16" fmla="*/ 100916 w 2230613"/>
              <a:gd name="connsiteY16" fmla="*/ 1614667 h 1614667"/>
              <a:gd name="connsiteX17" fmla="*/ -1 w 2230613"/>
              <a:gd name="connsiteY17" fmla="*/ 1513750 h 1614667"/>
              <a:gd name="connsiteX18" fmla="*/ 0 w 2230613"/>
              <a:gd name="connsiteY18" fmla="*/ 302750 h 1614667"/>
              <a:gd name="connsiteX19" fmla="*/ 2028780 w 2230613"/>
              <a:gd name="connsiteY19" fmla="*/ 201833 h 1614667"/>
              <a:gd name="connsiteX20" fmla="*/ 2129696 w 2230613"/>
              <a:gd name="connsiteY20" fmla="*/ 201833 h 1614667"/>
              <a:gd name="connsiteX21" fmla="*/ 2230613 w 2230613"/>
              <a:gd name="connsiteY21" fmla="*/ 100916 h 1614667"/>
              <a:gd name="connsiteX22" fmla="*/ 2129696 w 2230613"/>
              <a:gd name="connsiteY22" fmla="*/ 201833 h 1614667"/>
              <a:gd name="connsiteX23" fmla="*/ 2129696 w 2230613"/>
              <a:gd name="connsiteY23" fmla="*/ 100917 h 1614667"/>
              <a:gd name="connsiteX24" fmla="*/ 2079238 w 2230613"/>
              <a:gd name="connsiteY24" fmla="*/ 151375 h 1614667"/>
              <a:gd name="connsiteX25" fmla="*/ 2028780 w 2230613"/>
              <a:gd name="connsiteY25" fmla="*/ 100917 h 1614667"/>
              <a:gd name="connsiteX26" fmla="*/ 100917 w 2230613"/>
              <a:gd name="connsiteY26" fmla="*/ 403667 h 1614667"/>
              <a:gd name="connsiteX27" fmla="*/ 100917 w 2230613"/>
              <a:gd name="connsiteY27" fmla="*/ 302750 h 1614667"/>
              <a:gd name="connsiteX28" fmla="*/ 151375 w 2230613"/>
              <a:gd name="connsiteY28" fmla="*/ 252292 h 1614667"/>
              <a:gd name="connsiteX29" fmla="*/ 201833 w 2230613"/>
              <a:gd name="connsiteY29" fmla="*/ 302750 h 1614667"/>
              <a:gd name="connsiteX30" fmla="*/ 100916 w 2230613"/>
              <a:gd name="connsiteY30" fmla="*/ 403667 h 1614667"/>
              <a:gd name="connsiteX31" fmla="*/ -1 w 2230613"/>
              <a:gd name="connsiteY31" fmla="*/ 302750 h 1614667"/>
              <a:gd name="connsiteX32" fmla="*/ 201833 w 2230613"/>
              <a:gd name="connsiteY32" fmla="*/ 302750 h 1614667"/>
              <a:gd name="connsiteX33" fmla="*/ 201833 w 2230613"/>
              <a:gd name="connsiteY33" fmla="*/ 824489 h 1614667"/>
              <a:gd name="connsiteX34" fmla="*/ 201833 w 2230613"/>
              <a:gd name="connsiteY34" fmla="*/ 1412834 h 16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30613" h="1614667" stroke="0" extrusionOk="0">
                <a:moveTo>
                  <a:pt x="2230613" y="100917"/>
                </a:moveTo>
                <a:cubicBezTo>
                  <a:pt x="2224387" y="154538"/>
                  <a:pt x="2182008" y="201470"/>
                  <a:pt x="2129696" y="201834"/>
                </a:cubicBezTo>
                <a:cubicBezTo>
                  <a:pt x="2125802" y="166261"/>
                  <a:pt x="2134383" y="151271"/>
                  <a:pt x="2129696" y="100917"/>
                </a:cubicBezTo>
                <a:cubicBezTo>
                  <a:pt x="2128678" y="123318"/>
                  <a:pt x="2114190" y="151136"/>
                  <a:pt x="2079238" y="151375"/>
                </a:cubicBezTo>
                <a:cubicBezTo>
                  <a:pt x="2044161" y="147450"/>
                  <a:pt x="2027098" y="121031"/>
                  <a:pt x="2028780" y="100917"/>
                </a:cubicBezTo>
                <a:cubicBezTo>
                  <a:pt x="2031855" y="127203"/>
                  <a:pt x="2023567" y="179046"/>
                  <a:pt x="2028780" y="201833"/>
                </a:cubicBezTo>
                <a:cubicBezTo>
                  <a:pt x="1848383" y="234392"/>
                  <a:pt x="1712596" y="181994"/>
                  <a:pt x="1527536" y="201833"/>
                </a:cubicBezTo>
                <a:cubicBezTo>
                  <a:pt x="1342476" y="221672"/>
                  <a:pt x="1173529" y="162040"/>
                  <a:pt x="1064849" y="201833"/>
                </a:cubicBezTo>
                <a:cubicBezTo>
                  <a:pt x="956169" y="241626"/>
                  <a:pt x="732614" y="160604"/>
                  <a:pt x="621440" y="201833"/>
                </a:cubicBezTo>
                <a:cubicBezTo>
                  <a:pt x="510266" y="243062"/>
                  <a:pt x="319661" y="181698"/>
                  <a:pt x="100917" y="201833"/>
                </a:cubicBezTo>
                <a:cubicBezTo>
                  <a:pt x="41861" y="217952"/>
                  <a:pt x="-6892" y="252270"/>
                  <a:pt x="0" y="302750"/>
                </a:cubicBezTo>
                <a:cubicBezTo>
                  <a:pt x="19969" y="397338"/>
                  <a:pt x="-15305" y="586495"/>
                  <a:pt x="0" y="682197"/>
                </a:cubicBezTo>
                <a:cubicBezTo>
                  <a:pt x="15305" y="777899"/>
                  <a:pt x="-9792" y="951617"/>
                  <a:pt x="0" y="1073753"/>
                </a:cubicBezTo>
                <a:cubicBezTo>
                  <a:pt x="9792" y="1195889"/>
                  <a:pt x="-49228" y="1306210"/>
                  <a:pt x="0" y="1513750"/>
                </a:cubicBezTo>
                <a:cubicBezTo>
                  <a:pt x="1456" y="1567567"/>
                  <a:pt x="37249" y="1617990"/>
                  <a:pt x="100917" y="1614667"/>
                </a:cubicBezTo>
                <a:cubicBezTo>
                  <a:pt x="141065" y="1608631"/>
                  <a:pt x="201089" y="1560205"/>
                  <a:pt x="201834" y="1513750"/>
                </a:cubicBezTo>
                <a:cubicBezTo>
                  <a:pt x="201257" y="1483383"/>
                  <a:pt x="203662" y="1438978"/>
                  <a:pt x="201833" y="1412834"/>
                </a:cubicBezTo>
                <a:cubicBezTo>
                  <a:pt x="317357" y="1412769"/>
                  <a:pt x="449832" y="1430640"/>
                  <a:pt x="683799" y="1412834"/>
                </a:cubicBezTo>
                <a:cubicBezTo>
                  <a:pt x="917766" y="1395028"/>
                  <a:pt x="1046634" y="1443661"/>
                  <a:pt x="1165765" y="1412834"/>
                </a:cubicBezTo>
                <a:cubicBezTo>
                  <a:pt x="1284896" y="1382007"/>
                  <a:pt x="1430022" y="1416853"/>
                  <a:pt x="1628452" y="1412834"/>
                </a:cubicBezTo>
                <a:cubicBezTo>
                  <a:pt x="1826882" y="1408815"/>
                  <a:pt x="1924431" y="1447816"/>
                  <a:pt x="2129696" y="1412834"/>
                </a:cubicBezTo>
                <a:cubicBezTo>
                  <a:pt x="2178541" y="1422734"/>
                  <a:pt x="2229977" y="1368810"/>
                  <a:pt x="2230613" y="1311917"/>
                </a:cubicBezTo>
                <a:cubicBezTo>
                  <a:pt x="2189629" y="1114674"/>
                  <a:pt x="2273091" y="1033656"/>
                  <a:pt x="2230613" y="896140"/>
                </a:cubicBezTo>
                <a:cubicBezTo>
                  <a:pt x="2188135" y="758624"/>
                  <a:pt x="2271062" y="656399"/>
                  <a:pt x="2230613" y="468254"/>
                </a:cubicBezTo>
                <a:cubicBezTo>
                  <a:pt x="2190164" y="280109"/>
                  <a:pt x="2261967" y="217557"/>
                  <a:pt x="2230613" y="100917"/>
                </a:cubicBezTo>
                <a:close/>
                <a:moveTo>
                  <a:pt x="100917" y="403667"/>
                </a:moveTo>
                <a:cubicBezTo>
                  <a:pt x="158102" y="409296"/>
                  <a:pt x="204891" y="357798"/>
                  <a:pt x="201834" y="302750"/>
                </a:cubicBezTo>
                <a:cubicBezTo>
                  <a:pt x="201261" y="275143"/>
                  <a:pt x="186289" y="253322"/>
                  <a:pt x="151376" y="252292"/>
                </a:cubicBezTo>
                <a:cubicBezTo>
                  <a:pt x="121404" y="252905"/>
                  <a:pt x="97808" y="277482"/>
                  <a:pt x="100918" y="302750"/>
                </a:cubicBezTo>
                <a:cubicBezTo>
                  <a:pt x="107597" y="333105"/>
                  <a:pt x="103605" y="373517"/>
                  <a:pt x="100917" y="403667"/>
                </a:cubicBezTo>
                <a:close/>
              </a:path>
              <a:path w="2230613" h="1614667" fill="darkenLess" stroke="0" extrusionOk="0">
                <a:moveTo>
                  <a:pt x="100917" y="403667"/>
                </a:moveTo>
                <a:cubicBezTo>
                  <a:pt x="160297" y="403170"/>
                  <a:pt x="205495" y="373946"/>
                  <a:pt x="201834" y="302750"/>
                </a:cubicBezTo>
                <a:cubicBezTo>
                  <a:pt x="206261" y="271379"/>
                  <a:pt x="180903" y="255088"/>
                  <a:pt x="151376" y="252292"/>
                </a:cubicBezTo>
                <a:cubicBezTo>
                  <a:pt x="122110" y="248473"/>
                  <a:pt x="99605" y="275460"/>
                  <a:pt x="100918" y="302750"/>
                </a:cubicBezTo>
                <a:cubicBezTo>
                  <a:pt x="107383" y="342772"/>
                  <a:pt x="105293" y="372109"/>
                  <a:pt x="100917" y="403667"/>
                </a:cubicBezTo>
                <a:close/>
                <a:moveTo>
                  <a:pt x="2129696" y="201833"/>
                </a:moveTo>
                <a:cubicBezTo>
                  <a:pt x="2174907" y="195204"/>
                  <a:pt x="2234929" y="164362"/>
                  <a:pt x="2230613" y="100916"/>
                </a:cubicBezTo>
                <a:cubicBezTo>
                  <a:pt x="2235890" y="46592"/>
                  <a:pt x="2192806" y="915"/>
                  <a:pt x="2129696" y="-1"/>
                </a:cubicBezTo>
                <a:cubicBezTo>
                  <a:pt x="2078266" y="4417"/>
                  <a:pt x="2030337" y="46014"/>
                  <a:pt x="2028779" y="100916"/>
                </a:cubicBezTo>
                <a:cubicBezTo>
                  <a:pt x="2028835" y="131142"/>
                  <a:pt x="2050946" y="155320"/>
                  <a:pt x="2079237" y="151374"/>
                </a:cubicBezTo>
                <a:cubicBezTo>
                  <a:pt x="2108537" y="148920"/>
                  <a:pt x="2124392" y="129892"/>
                  <a:pt x="2129695" y="100916"/>
                </a:cubicBezTo>
                <a:cubicBezTo>
                  <a:pt x="2123847" y="139568"/>
                  <a:pt x="2135578" y="170517"/>
                  <a:pt x="2129696" y="201833"/>
                </a:cubicBezTo>
                <a:close/>
              </a:path>
              <a:path w="2230613" h="1614667" fill="none" extrusionOk="0">
                <a:moveTo>
                  <a:pt x="0" y="302750"/>
                </a:moveTo>
                <a:cubicBezTo>
                  <a:pt x="-5066" y="239222"/>
                  <a:pt x="40447" y="198785"/>
                  <a:pt x="100917" y="201833"/>
                </a:cubicBezTo>
                <a:cubicBezTo>
                  <a:pt x="269139" y="185845"/>
                  <a:pt x="380496" y="213115"/>
                  <a:pt x="563604" y="201833"/>
                </a:cubicBezTo>
                <a:cubicBezTo>
                  <a:pt x="746712" y="190551"/>
                  <a:pt x="831209" y="204130"/>
                  <a:pt x="987734" y="201833"/>
                </a:cubicBezTo>
                <a:cubicBezTo>
                  <a:pt x="1144259" y="199536"/>
                  <a:pt x="1375482" y="214259"/>
                  <a:pt x="1508257" y="201833"/>
                </a:cubicBezTo>
                <a:cubicBezTo>
                  <a:pt x="1641032" y="189407"/>
                  <a:pt x="1831008" y="222204"/>
                  <a:pt x="2028780" y="201833"/>
                </a:cubicBezTo>
                <a:cubicBezTo>
                  <a:pt x="2024777" y="154537"/>
                  <a:pt x="2038177" y="121714"/>
                  <a:pt x="2028780" y="100917"/>
                </a:cubicBezTo>
                <a:cubicBezTo>
                  <a:pt x="2030402" y="45415"/>
                  <a:pt x="2070826" y="-280"/>
                  <a:pt x="2129697" y="0"/>
                </a:cubicBezTo>
                <a:cubicBezTo>
                  <a:pt x="2184783" y="-1043"/>
                  <a:pt x="2225864" y="43897"/>
                  <a:pt x="2230614" y="100917"/>
                </a:cubicBezTo>
                <a:cubicBezTo>
                  <a:pt x="2180842" y="447900"/>
                  <a:pt x="2232469" y="931568"/>
                  <a:pt x="2230613" y="1311917"/>
                </a:cubicBezTo>
                <a:cubicBezTo>
                  <a:pt x="2235403" y="1353244"/>
                  <a:pt x="2176793" y="1414964"/>
                  <a:pt x="2129696" y="1412834"/>
                </a:cubicBezTo>
                <a:cubicBezTo>
                  <a:pt x="1889004" y="1458411"/>
                  <a:pt x="1840338" y="1393295"/>
                  <a:pt x="1609173" y="1412834"/>
                </a:cubicBezTo>
                <a:cubicBezTo>
                  <a:pt x="1378008" y="1432373"/>
                  <a:pt x="1290196" y="1406426"/>
                  <a:pt x="1107929" y="1412834"/>
                </a:cubicBezTo>
                <a:cubicBezTo>
                  <a:pt x="925662" y="1419242"/>
                  <a:pt x="818842" y="1368919"/>
                  <a:pt x="625963" y="1412834"/>
                </a:cubicBezTo>
                <a:cubicBezTo>
                  <a:pt x="433084" y="1456749"/>
                  <a:pt x="298254" y="1388846"/>
                  <a:pt x="201833" y="1412834"/>
                </a:cubicBezTo>
                <a:cubicBezTo>
                  <a:pt x="211814" y="1441168"/>
                  <a:pt x="196607" y="1470891"/>
                  <a:pt x="201833" y="1513750"/>
                </a:cubicBezTo>
                <a:cubicBezTo>
                  <a:pt x="199473" y="1566904"/>
                  <a:pt x="160182" y="1615040"/>
                  <a:pt x="100916" y="1614667"/>
                </a:cubicBezTo>
                <a:cubicBezTo>
                  <a:pt x="51418" y="1627572"/>
                  <a:pt x="8836" y="1566869"/>
                  <a:pt x="-1" y="1513750"/>
                </a:cubicBezTo>
                <a:cubicBezTo>
                  <a:pt x="26188" y="1046092"/>
                  <a:pt x="59052" y="750008"/>
                  <a:pt x="0" y="302750"/>
                </a:cubicBezTo>
                <a:close/>
                <a:moveTo>
                  <a:pt x="2028780" y="201833"/>
                </a:moveTo>
                <a:cubicBezTo>
                  <a:pt x="2058549" y="201206"/>
                  <a:pt x="2106132" y="208441"/>
                  <a:pt x="2129696" y="201833"/>
                </a:cubicBezTo>
                <a:cubicBezTo>
                  <a:pt x="2188629" y="201317"/>
                  <a:pt x="2225175" y="157121"/>
                  <a:pt x="2230613" y="100916"/>
                </a:cubicBezTo>
                <a:moveTo>
                  <a:pt x="2129696" y="201833"/>
                </a:moveTo>
                <a:cubicBezTo>
                  <a:pt x="2128818" y="179146"/>
                  <a:pt x="2131746" y="150905"/>
                  <a:pt x="2129696" y="100917"/>
                </a:cubicBezTo>
                <a:cubicBezTo>
                  <a:pt x="2127356" y="126056"/>
                  <a:pt x="2104725" y="148817"/>
                  <a:pt x="2079238" y="151375"/>
                </a:cubicBezTo>
                <a:cubicBezTo>
                  <a:pt x="2049123" y="151250"/>
                  <a:pt x="2022282" y="129025"/>
                  <a:pt x="2028780" y="100917"/>
                </a:cubicBezTo>
                <a:moveTo>
                  <a:pt x="100917" y="403667"/>
                </a:moveTo>
                <a:cubicBezTo>
                  <a:pt x="99960" y="364035"/>
                  <a:pt x="104584" y="341783"/>
                  <a:pt x="100917" y="302750"/>
                </a:cubicBezTo>
                <a:cubicBezTo>
                  <a:pt x="101271" y="277941"/>
                  <a:pt x="120977" y="247245"/>
                  <a:pt x="151375" y="252292"/>
                </a:cubicBezTo>
                <a:cubicBezTo>
                  <a:pt x="185655" y="250551"/>
                  <a:pt x="199146" y="273166"/>
                  <a:pt x="201833" y="302750"/>
                </a:cubicBezTo>
                <a:cubicBezTo>
                  <a:pt x="193943" y="350859"/>
                  <a:pt x="152147" y="389356"/>
                  <a:pt x="100916" y="403667"/>
                </a:cubicBezTo>
                <a:cubicBezTo>
                  <a:pt x="37863" y="390438"/>
                  <a:pt x="7652" y="352243"/>
                  <a:pt x="-1" y="302750"/>
                </a:cubicBezTo>
                <a:moveTo>
                  <a:pt x="201833" y="302750"/>
                </a:moveTo>
                <a:cubicBezTo>
                  <a:pt x="234275" y="544110"/>
                  <a:pt x="172521" y="669014"/>
                  <a:pt x="201833" y="824489"/>
                </a:cubicBezTo>
                <a:cubicBezTo>
                  <a:pt x="231145" y="979964"/>
                  <a:pt x="157987" y="1211762"/>
                  <a:pt x="201833" y="1412834"/>
                </a:cubicBezTo>
              </a:path>
              <a:path w="2230613" h="1614667" fill="none" stroke="0" extrusionOk="0">
                <a:moveTo>
                  <a:pt x="0" y="302750"/>
                </a:moveTo>
                <a:cubicBezTo>
                  <a:pt x="3179" y="241995"/>
                  <a:pt x="44472" y="194482"/>
                  <a:pt x="100917" y="201833"/>
                </a:cubicBezTo>
                <a:cubicBezTo>
                  <a:pt x="288444" y="149983"/>
                  <a:pt x="429852" y="225893"/>
                  <a:pt x="563604" y="201833"/>
                </a:cubicBezTo>
                <a:cubicBezTo>
                  <a:pt x="697356" y="177773"/>
                  <a:pt x="912763" y="206037"/>
                  <a:pt x="1045570" y="201833"/>
                </a:cubicBezTo>
                <a:cubicBezTo>
                  <a:pt x="1178377" y="197629"/>
                  <a:pt x="1384103" y="230980"/>
                  <a:pt x="1566093" y="201833"/>
                </a:cubicBezTo>
                <a:cubicBezTo>
                  <a:pt x="1748083" y="172686"/>
                  <a:pt x="1847408" y="214733"/>
                  <a:pt x="2028780" y="201833"/>
                </a:cubicBezTo>
                <a:cubicBezTo>
                  <a:pt x="2024092" y="170836"/>
                  <a:pt x="2030828" y="149280"/>
                  <a:pt x="2028780" y="100917"/>
                </a:cubicBezTo>
                <a:cubicBezTo>
                  <a:pt x="2022686" y="38336"/>
                  <a:pt x="2067092" y="5384"/>
                  <a:pt x="2129697" y="0"/>
                </a:cubicBezTo>
                <a:cubicBezTo>
                  <a:pt x="2169813" y="4411"/>
                  <a:pt x="2228513" y="39846"/>
                  <a:pt x="2230614" y="100917"/>
                </a:cubicBezTo>
                <a:cubicBezTo>
                  <a:pt x="2233171" y="567084"/>
                  <a:pt x="2281789" y="935811"/>
                  <a:pt x="2230613" y="1311917"/>
                </a:cubicBezTo>
                <a:cubicBezTo>
                  <a:pt x="2230357" y="1366460"/>
                  <a:pt x="2196831" y="1418735"/>
                  <a:pt x="2129696" y="1412834"/>
                </a:cubicBezTo>
                <a:cubicBezTo>
                  <a:pt x="1901914" y="1439275"/>
                  <a:pt x="1871241" y="1360092"/>
                  <a:pt x="1628452" y="1412834"/>
                </a:cubicBezTo>
                <a:cubicBezTo>
                  <a:pt x="1385663" y="1465576"/>
                  <a:pt x="1325712" y="1368906"/>
                  <a:pt x="1146486" y="1412834"/>
                </a:cubicBezTo>
                <a:cubicBezTo>
                  <a:pt x="967260" y="1456762"/>
                  <a:pt x="785330" y="1404419"/>
                  <a:pt x="645241" y="1412834"/>
                </a:cubicBezTo>
                <a:cubicBezTo>
                  <a:pt x="505153" y="1421249"/>
                  <a:pt x="361459" y="1383502"/>
                  <a:pt x="201833" y="1412834"/>
                </a:cubicBezTo>
                <a:cubicBezTo>
                  <a:pt x="204266" y="1436676"/>
                  <a:pt x="200791" y="1489916"/>
                  <a:pt x="201833" y="1513750"/>
                </a:cubicBezTo>
                <a:cubicBezTo>
                  <a:pt x="213590" y="1579808"/>
                  <a:pt x="149762" y="1622256"/>
                  <a:pt x="100916" y="1614667"/>
                </a:cubicBezTo>
                <a:cubicBezTo>
                  <a:pt x="45834" y="1617435"/>
                  <a:pt x="4210" y="1561011"/>
                  <a:pt x="-1" y="1513750"/>
                </a:cubicBezTo>
                <a:cubicBezTo>
                  <a:pt x="86346" y="1031337"/>
                  <a:pt x="-36673" y="772971"/>
                  <a:pt x="0" y="302750"/>
                </a:cubicBezTo>
                <a:close/>
                <a:moveTo>
                  <a:pt x="2028780" y="201833"/>
                </a:moveTo>
                <a:cubicBezTo>
                  <a:pt x="2056364" y="198395"/>
                  <a:pt x="2109301" y="212425"/>
                  <a:pt x="2129696" y="201833"/>
                </a:cubicBezTo>
                <a:cubicBezTo>
                  <a:pt x="2186825" y="203414"/>
                  <a:pt x="2233043" y="146266"/>
                  <a:pt x="2230613" y="100916"/>
                </a:cubicBezTo>
                <a:moveTo>
                  <a:pt x="2129696" y="201833"/>
                </a:moveTo>
                <a:cubicBezTo>
                  <a:pt x="2125644" y="165513"/>
                  <a:pt x="2131875" y="122842"/>
                  <a:pt x="2129696" y="100917"/>
                </a:cubicBezTo>
                <a:cubicBezTo>
                  <a:pt x="2135865" y="130972"/>
                  <a:pt x="2107984" y="153485"/>
                  <a:pt x="2079238" y="151375"/>
                </a:cubicBezTo>
                <a:cubicBezTo>
                  <a:pt x="2058356" y="152799"/>
                  <a:pt x="2026974" y="128076"/>
                  <a:pt x="2028780" y="100917"/>
                </a:cubicBezTo>
                <a:moveTo>
                  <a:pt x="100917" y="403667"/>
                </a:moveTo>
                <a:cubicBezTo>
                  <a:pt x="99549" y="359850"/>
                  <a:pt x="101635" y="326027"/>
                  <a:pt x="100917" y="302750"/>
                </a:cubicBezTo>
                <a:cubicBezTo>
                  <a:pt x="102438" y="279217"/>
                  <a:pt x="118734" y="255743"/>
                  <a:pt x="151375" y="252292"/>
                </a:cubicBezTo>
                <a:cubicBezTo>
                  <a:pt x="175099" y="249442"/>
                  <a:pt x="199787" y="274426"/>
                  <a:pt x="201833" y="302750"/>
                </a:cubicBezTo>
                <a:cubicBezTo>
                  <a:pt x="205459" y="355327"/>
                  <a:pt x="152943" y="394615"/>
                  <a:pt x="100916" y="403667"/>
                </a:cubicBezTo>
                <a:cubicBezTo>
                  <a:pt x="46114" y="402636"/>
                  <a:pt x="10426" y="345998"/>
                  <a:pt x="-1" y="302750"/>
                </a:cubicBezTo>
                <a:moveTo>
                  <a:pt x="201833" y="302750"/>
                </a:moveTo>
                <a:cubicBezTo>
                  <a:pt x="242915" y="429626"/>
                  <a:pt x="196717" y="611799"/>
                  <a:pt x="201833" y="824489"/>
                </a:cubicBezTo>
                <a:cubicBezTo>
                  <a:pt x="206949" y="1037179"/>
                  <a:pt x="145959" y="1165243"/>
                  <a:pt x="201833" y="1412834"/>
                </a:cubicBezTo>
              </a:path>
            </a:pathLst>
          </a:custGeom>
          <a:solidFill>
            <a:schemeClr val="accent2"/>
          </a:solidFill>
          <a:ln>
            <a:solidFill>
              <a:srgbClr val="FF0000"/>
            </a:solidFill>
            <a:extLst>
              <a:ext uri="{C807C97D-BFC1-408E-A445-0C87EB9F89A2}">
                <ask:lineSketchStyleProps xmlns:ask="http://schemas.microsoft.com/office/drawing/2018/sketchyshapes" sd="1862497331">
                  <a:custGeom>
                    <a:avLst/>
                    <a:gdLst>
                      <a:gd name="connsiteX0" fmla="*/ 2230323 w 2230323"/>
                      <a:gd name="connsiteY0" fmla="*/ 100904 h 1614456"/>
                      <a:gd name="connsiteX1" fmla="*/ 2129419 w 2230323"/>
                      <a:gd name="connsiteY1" fmla="*/ 201808 h 1614456"/>
                      <a:gd name="connsiteX2" fmla="*/ 2129420 w 2230323"/>
                      <a:gd name="connsiteY2" fmla="*/ 100904 h 1614456"/>
                      <a:gd name="connsiteX3" fmla="*/ 2078968 w 2230323"/>
                      <a:gd name="connsiteY3" fmla="*/ 151356 h 1614456"/>
                      <a:gd name="connsiteX4" fmla="*/ 2028516 w 2230323"/>
                      <a:gd name="connsiteY4" fmla="*/ 100904 h 1614456"/>
                      <a:gd name="connsiteX5" fmla="*/ 2028516 w 2230323"/>
                      <a:gd name="connsiteY5" fmla="*/ 201807 h 1614456"/>
                      <a:gd name="connsiteX6" fmla="*/ 1508061 w 2230323"/>
                      <a:gd name="connsiteY6" fmla="*/ 201807 h 1614456"/>
                      <a:gd name="connsiteX7" fmla="*/ 1045434 w 2230323"/>
                      <a:gd name="connsiteY7" fmla="*/ 201807 h 1614456"/>
                      <a:gd name="connsiteX8" fmla="*/ 524979 w 2230323"/>
                      <a:gd name="connsiteY8" fmla="*/ 201807 h 1614456"/>
                      <a:gd name="connsiteX9" fmla="*/ 100904 w 2230323"/>
                      <a:gd name="connsiteY9" fmla="*/ 201807 h 1614456"/>
                      <a:gd name="connsiteX10" fmla="*/ 0 w 2230323"/>
                      <a:gd name="connsiteY10" fmla="*/ 302711 h 1614456"/>
                      <a:gd name="connsiteX11" fmla="*/ 0 w 2230323"/>
                      <a:gd name="connsiteY11" fmla="*/ 682108 h 1614456"/>
                      <a:gd name="connsiteX12" fmla="*/ 0 w 2230323"/>
                      <a:gd name="connsiteY12" fmla="*/ 1073614 h 1614456"/>
                      <a:gd name="connsiteX13" fmla="*/ 0 w 2230323"/>
                      <a:gd name="connsiteY13" fmla="*/ 1513553 h 1614456"/>
                      <a:gd name="connsiteX14" fmla="*/ 100904 w 2230323"/>
                      <a:gd name="connsiteY14" fmla="*/ 1614457 h 1614456"/>
                      <a:gd name="connsiteX15" fmla="*/ 201808 w 2230323"/>
                      <a:gd name="connsiteY15" fmla="*/ 1513553 h 1614456"/>
                      <a:gd name="connsiteX16" fmla="*/ 201807 w 2230323"/>
                      <a:gd name="connsiteY16" fmla="*/ 1412649 h 1614456"/>
                      <a:gd name="connsiteX17" fmla="*/ 683710 w 2230323"/>
                      <a:gd name="connsiteY17" fmla="*/ 1412649 h 1614456"/>
                      <a:gd name="connsiteX18" fmla="*/ 1204166 w 2230323"/>
                      <a:gd name="connsiteY18" fmla="*/ 1412649 h 1614456"/>
                      <a:gd name="connsiteX19" fmla="*/ 1628241 w 2230323"/>
                      <a:gd name="connsiteY19" fmla="*/ 1412649 h 1614456"/>
                      <a:gd name="connsiteX20" fmla="*/ 2129420 w 2230323"/>
                      <a:gd name="connsiteY20" fmla="*/ 1412649 h 1614456"/>
                      <a:gd name="connsiteX21" fmla="*/ 2230324 w 2230323"/>
                      <a:gd name="connsiteY21" fmla="*/ 1311745 h 1614456"/>
                      <a:gd name="connsiteX22" fmla="*/ 2230323 w 2230323"/>
                      <a:gd name="connsiteY22" fmla="*/ 100904 h 1614456"/>
                      <a:gd name="connsiteX23" fmla="*/ 100904 w 2230323"/>
                      <a:gd name="connsiteY23" fmla="*/ 403614 h 1614456"/>
                      <a:gd name="connsiteX24" fmla="*/ 201808 w 2230323"/>
                      <a:gd name="connsiteY24" fmla="*/ 302710 h 1614456"/>
                      <a:gd name="connsiteX25" fmla="*/ 151356 w 2230323"/>
                      <a:gd name="connsiteY25" fmla="*/ 252258 h 1614456"/>
                      <a:gd name="connsiteX26" fmla="*/ 100904 w 2230323"/>
                      <a:gd name="connsiteY26" fmla="*/ 302710 h 1614456"/>
                      <a:gd name="connsiteX27" fmla="*/ 100904 w 2230323"/>
                      <a:gd name="connsiteY27" fmla="*/ 403614 h 1614456"/>
                      <a:gd name="connsiteX0" fmla="*/ 100904 w 2230323"/>
                      <a:gd name="connsiteY0" fmla="*/ 403614 h 1614456"/>
                      <a:gd name="connsiteX1" fmla="*/ 201808 w 2230323"/>
                      <a:gd name="connsiteY1" fmla="*/ 302710 h 1614456"/>
                      <a:gd name="connsiteX2" fmla="*/ 151356 w 2230323"/>
                      <a:gd name="connsiteY2" fmla="*/ 252258 h 1614456"/>
                      <a:gd name="connsiteX3" fmla="*/ 100904 w 2230323"/>
                      <a:gd name="connsiteY3" fmla="*/ 302710 h 1614456"/>
                      <a:gd name="connsiteX4" fmla="*/ 100904 w 2230323"/>
                      <a:gd name="connsiteY4" fmla="*/ 403614 h 1614456"/>
                      <a:gd name="connsiteX5" fmla="*/ 2129420 w 2230323"/>
                      <a:gd name="connsiteY5" fmla="*/ 201807 h 1614456"/>
                      <a:gd name="connsiteX6" fmla="*/ 2230324 w 2230323"/>
                      <a:gd name="connsiteY6" fmla="*/ 100903 h 1614456"/>
                      <a:gd name="connsiteX7" fmla="*/ 2129420 w 2230323"/>
                      <a:gd name="connsiteY7" fmla="*/ -1 h 1614456"/>
                      <a:gd name="connsiteX8" fmla="*/ 2028516 w 2230323"/>
                      <a:gd name="connsiteY8" fmla="*/ 100903 h 1614456"/>
                      <a:gd name="connsiteX9" fmla="*/ 2078968 w 2230323"/>
                      <a:gd name="connsiteY9" fmla="*/ 151355 h 1614456"/>
                      <a:gd name="connsiteX10" fmla="*/ 2129420 w 2230323"/>
                      <a:gd name="connsiteY10" fmla="*/ 100903 h 1614456"/>
                      <a:gd name="connsiteX11" fmla="*/ 2129420 w 2230323"/>
                      <a:gd name="connsiteY11" fmla="*/ 201807 h 1614456"/>
                      <a:gd name="connsiteX0" fmla="*/ 0 w 2230323"/>
                      <a:gd name="connsiteY0" fmla="*/ 302711 h 1614456"/>
                      <a:gd name="connsiteX1" fmla="*/ 100904 w 2230323"/>
                      <a:gd name="connsiteY1" fmla="*/ 201807 h 1614456"/>
                      <a:gd name="connsiteX2" fmla="*/ 602083 w 2230323"/>
                      <a:gd name="connsiteY2" fmla="*/ 201807 h 1614456"/>
                      <a:gd name="connsiteX3" fmla="*/ 1064710 w 2230323"/>
                      <a:gd name="connsiteY3" fmla="*/ 201807 h 1614456"/>
                      <a:gd name="connsiteX4" fmla="*/ 1585165 w 2230323"/>
                      <a:gd name="connsiteY4" fmla="*/ 201807 h 1614456"/>
                      <a:gd name="connsiteX5" fmla="*/ 2028516 w 2230323"/>
                      <a:gd name="connsiteY5" fmla="*/ 201807 h 1614456"/>
                      <a:gd name="connsiteX6" fmla="*/ 2028516 w 2230323"/>
                      <a:gd name="connsiteY6" fmla="*/ 100904 h 1614456"/>
                      <a:gd name="connsiteX7" fmla="*/ 2129420 w 2230323"/>
                      <a:gd name="connsiteY7" fmla="*/ 0 h 1614456"/>
                      <a:gd name="connsiteX8" fmla="*/ 2230324 w 2230323"/>
                      <a:gd name="connsiteY8" fmla="*/ 100904 h 1614456"/>
                      <a:gd name="connsiteX9" fmla="*/ 2230323 w 2230323"/>
                      <a:gd name="connsiteY9" fmla="*/ 1311746 h 1614456"/>
                      <a:gd name="connsiteX10" fmla="*/ 2129419 w 2230323"/>
                      <a:gd name="connsiteY10" fmla="*/ 1412650 h 1614456"/>
                      <a:gd name="connsiteX11" fmla="*/ 1608964 w 2230323"/>
                      <a:gd name="connsiteY11" fmla="*/ 1412650 h 1614456"/>
                      <a:gd name="connsiteX12" fmla="*/ 1088509 w 2230323"/>
                      <a:gd name="connsiteY12" fmla="*/ 1412649 h 1614456"/>
                      <a:gd name="connsiteX13" fmla="*/ 201807 w 2230323"/>
                      <a:gd name="connsiteY13" fmla="*/ 1412649 h 1614456"/>
                      <a:gd name="connsiteX14" fmla="*/ 201807 w 2230323"/>
                      <a:gd name="connsiteY14" fmla="*/ 1513553 h 1614456"/>
                      <a:gd name="connsiteX15" fmla="*/ 100903 w 2230323"/>
                      <a:gd name="connsiteY15" fmla="*/ 1614457 h 1614456"/>
                      <a:gd name="connsiteX16" fmla="*/ -1 w 2230323"/>
                      <a:gd name="connsiteY16" fmla="*/ 1513553 h 1614456"/>
                      <a:gd name="connsiteX17" fmla="*/ 0 w 2230323"/>
                      <a:gd name="connsiteY17" fmla="*/ 302711 h 1614456"/>
                      <a:gd name="connsiteX18" fmla="*/ 2028516 w 2230323"/>
                      <a:gd name="connsiteY18" fmla="*/ 201807 h 1614456"/>
                      <a:gd name="connsiteX19" fmla="*/ 2129420 w 2230323"/>
                      <a:gd name="connsiteY19" fmla="*/ 201807 h 1614456"/>
                      <a:gd name="connsiteX20" fmla="*/ 2230324 w 2230323"/>
                      <a:gd name="connsiteY20" fmla="*/ 100903 h 1614456"/>
                      <a:gd name="connsiteX21" fmla="*/ 2129420 w 2230323"/>
                      <a:gd name="connsiteY21" fmla="*/ 201807 h 1614456"/>
                      <a:gd name="connsiteX22" fmla="*/ 2129420 w 2230323"/>
                      <a:gd name="connsiteY22" fmla="*/ 100904 h 1614456"/>
                      <a:gd name="connsiteX23" fmla="*/ 2078968 w 2230323"/>
                      <a:gd name="connsiteY23" fmla="*/ 151356 h 1614456"/>
                      <a:gd name="connsiteX24" fmla="*/ 2028516 w 2230323"/>
                      <a:gd name="connsiteY24" fmla="*/ 100904 h 1614456"/>
                      <a:gd name="connsiteX25" fmla="*/ 100904 w 2230323"/>
                      <a:gd name="connsiteY25" fmla="*/ 403614 h 1614456"/>
                      <a:gd name="connsiteX26" fmla="*/ 100904 w 2230323"/>
                      <a:gd name="connsiteY26" fmla="*/ 302711 h 1614456"/>
                      <a:gd name="connsiteX27" fmla="*/ 151356 w 2230323"/>
                      <a:gd name="connsiteY27" fmla="*/ 252259 h 1614456"/>
                      <a:gd name="connsiteX28" fmla="*/ 201808 w 2230323"/>
                      <a:gd name="connsiteY28" fmla="*/ 302711 h 1614456"/>
                      <a:gd name="connsiteX29" fmla="*/ 100904 w 2230323"/>
                      <a:gd name="connsiteY29" fmla="*/ 403615 h 1614456"/>
                      <a:gd name="connsiteX30" fmla="*/ 0 w 2230323"/>
                      <a:gd name="connsiteY30" fmla="*/ 302711 h 1614456"/>
                      <a:gd name="connsiteX31" fmla="*/ 201807 w 2230323"/>
                      <a:gd name="connsiteY31" fmla="*/ 302711 h 1614456"/>
                      <a:gd name="connsiteX32" fmla="*/ 201807 w 2230323"/>
                      <a:gd name="connsiteY32" fmla="*/ 824382 h 1614456"/>
                      <a:gd name="connsiteX33" fmla="*/ 201807 w 2230323"/>
                      <a:gd name="connsiteY33" fmla="*/ 1412649 h 161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30323" h="1614456" stroke="0" extrusionOk="0">
                        <a:moveTo>
                          <a:pt x="2230323" y="100904"/>
                        </a:moveTo>
                        <a:cubicBezTo>
                          <a:pt x="2227869" y="155799"/>
                          <a:pt x="2176908" y="200931"/>
                          <a:pt x="2129419" y="201808"/>
                        </a:cubicBezTo>
                        <a:cubicBezTo>
                          <a:pt x="2128552" y="170343"/>
                          <a:pt x="2127315" y="133756"/>
                          <a:pt x="2129420" y="100904"/>
                        </a:cubicBezTo>
                        <a:cubicBezTo>
                          <a:pt x="2130758" y="129980"/>
                          <a:pt x="2102818" y="149620"/>
                          <a:pt x="2078968" y="151356"/>
                        </a:cubicBezTo>
                        <a:cubicBezTo>
                          <a:pt x="2052180" y="150161"/>
                          <a:pt x="2033084" y="123128"/>
                          <a:pt x="2028516" y="100904"/>
                        </a:cubicBezTo>
                        <a:cubicBezTo>
                          <a:pt x="2035984" y="135700"/>
                          <a:pt x="2022830" y="179836"/>
                          <a:pt x="2028516" y="201807"/>
                        </a:cubicBezTo>
                        <a:cubicBezTo>
                          <a:pt x="1784051" y="219890"/>
                          <a:pt x="1705835" y="189602"/>
                          <a:pt x="1508061" y="201807"/>
                        </a:cubicBezTo>
                        <a:cubicBezTo>
                          <a:pt x="1310287" y="214012"/>
                          <a:pt x="1138382" y="178997"/>
                          <a:pt x="1045434" y="201807"/>
                        </a:cubicBezTo>
                        <a:cubicBezTo>
                          <a:pt x="952486" y="224617"/>
                          <a:pt x="656061" y="168522"/>
                          <a:pt x="524979" y="201807"/>
                        </a:cubicBezTo>
                        <a:cubicBezTo>
                          <a:pt x="393898" y="235092"/>
                          <a:pt x="293273" y="194120"/>
                          <a:pt x="100904" y="201807"/>
                        </a:cubicBezTo>
                        <a:cubicBezTo>
                          <a:pt x="55253" y="206740"/>
                          <a:pt x="3836" y="244018"/>
                          <a:pt x="0" y="302711"/>
                        </a:cubicBezTo>
                        <a:cubicBezTo>
                          <a:pt x="42356" y="409388"/>
                          <a:pt x="-7354" y="502272"/>
                          <a:pt x="0" y="682108"/>
                        </a:cubicBezTo>
                        <a:cubicBezTo>
                          <a:pt x="7354" y="861944"/>
                          <a:pt x="-11950" y="909597"/>
                          <a:pt x="0" y="1073614"/>
                        </a:cubicBezTo>
                        <a:cubicBezTo>
                          <a:pt x="11950" y="1237631"/>
                          <a:pt x="-13989" y="1412326"/>
                          <a:pt x="0" y="1513553"/>
                        </a:cubicBezTo>
                        <a:cubicBezTo>
                          <a:pt x="-6624" y="1562110"/>
                          <a:pt x="41945" y="1603585"/>
                          <a:pt x="100904" y="1614457"/>
                        </a:cubicBezTo>
                        <a:cubicBezTo>
                          <a:pt x="151944" y="1598913"/>
                          <a:pt x="201857" y="1566979"/>
                          <a:pt x="201808" y="1513553"/>
                        </a:cubicBezTo>
                        <a:cubicBezTo>
                          <a:pt x="197363" y="1483322"/>
                          <a:pt x="194128" y="1444294"/>
                          <a:pt x="201807" y="1412649"/>
                        </a:cubicBezTo>
                        <a:cubicBezTo>
                          <a:pt x="316702" y="1355209"/>
                          <a:pt x="474010" y="1425638"/>
                          <a:pt x="683710" y="1412649"/>
                        </a:cubicBezTo>
                        <a:cubicBezTo>
                          <a:pt x="893410" y="1399660"/>
                          <a:pt x="945349" y="1454995"/>
                          <a:pt x="1204166" y="1412649"/>
                        </a:cubicBezTo>
                        <a:cubicBezTo>
                          <a:pt x="1462983" y="1370303"/>
                          <a:pt x="1458714" y="1415814"/>
                          <a:pt x="1628241" y="1412649"/>
                        </a:cubicBezTo>
                        <a:cubicBezTo>
                          <a:pt x="1797769" y="1409484"/>
                          <a:pt x="1905579" y="1445822"/>
                          <a:pt x="2129420" y="1412649"/>
                        </a:cubicBezTo>
                        <a:cubicBezTo>
                          <a:pt x="2179980" y="1404881"/>
                          <a:pt x="2237307" y="1359838"/>
                          <a:pt x="2230324" y="1311745"/>
                        </a:cubicBezTo>
                        <a:cubicBezTo>
                          <a:pt x="2189545" y="833573"/>
                          <a:pt x="2166897" y="529484"/>
                          <a:pt x="2230323" y="100904"/>
                        </a:cubicBezTo>
                        <a:close/>
                        <a:moveTo>
                          <a:pt x="100904" y="403614"/>
                        </a:moveTo>
                        <a:cubicBezTo>
                          <a:pt x="162412" y="398087"/>
                          <a:pt x="200554" y="359008"/>
                          <a:pt x="201808" y="302710"/>
                        </a:cubicBezTo>
                        <a:cubicBezTo>
                          <a:pt x="200418" y="277327"/>
                          <a:pt x="180580" y="244532"/>
                          <a:pt x="151356" y="252258"/>
                        </a:cubicBezTo>
                        <a:cubicBezTo>
                          <a:pt x="124559" y="256400"/>
                          <a:pt x="103548" y="274252"/>
                          <a:pt x="100904" y="302710"/>
                        </a:cubicBezTo>
                        <a:cubicBezTo>
                          <a:pt x="106983" y="341574"/>
                          <a:pt x="89230" y="366806"/>
                          <a:pt x="100904" y="403614"/>
                        </a:cubicBezTo>
                        <a:close/>
                      </a:path>
                      <a:path w="2230323" h="1614456" fill="darkenLess" stroke="0" extrusionOk="0">
                        <a:moveTo>
                          <a:pt x="100904" y="403614"/>
                        </a:moveTo>
                        <a:cubicBezTo>
                          <a:pt x="159079" y="401389"/>
                          <a:pt x="195265" y="354703"/>
                          <a:pt x="201808" y="302710"/>
                        </a:cubicBezTo>
                        <a:cubicBezTo>
                          <a:pt x="209961" y="274448"/>
                          <a:pt x="185711" y="256186"/>
                          <a:pt x="151356" y="252258"/>
                        </a:cubicBezTo>
                        <a:cubicBezTo>
                          <a:pt x="122488" y="252616"/>
                          <a:pt x="100699" y="274281"/>
                          <a:pt x="100904" y="302710"/>
                        </a:cubicBezTo>
                        <a:cubicBezTo>
                          <a:pt x="109866" y="330227"/>
                          <a:pt x="94702" y="379520"/>
                          <a:pt x="100904" y="403614"/>
                        </a:cubicBezTo>
                        <a:close/>
                        <a:moveTo>
                          <a:pt x="2129420" y="201807"/>
                        </a:moveTo>
                        <a:cubicBezTo>
                          <a:pt x="2178042" y="204928"/>
                          <a:pt x="2238628" y="164830"/>
                          <a:pt x="2230324" y="100903"/>
                        </a:cubicBezTo>
                        <a:cubicBezTo>
                          <a:pt x="2244567" y="51950"/>
                          <a:pt x="2182604" y="-1603"/>
                          <a:pt x="2129420" y="-1"/>
                        </a:cubicBezTo>
                        <a:cubicBezTo>
                          <a:pt x="2079197" y="9832"/>
                          <a:pt x="2038907" y="47953"/>
                          <a:pt x="2028516" y="100903"/>
                        </a:cubicBezTo>
                        <a:cubicBezTo>
                          <a:pt x="2030163" y="128971"/>
                          <a:pt x="2053094" y="153397"/>
                          <a:pt x="2078968" y="151355"/>
                        </a:cubicBezTo>
                        <a:cubicBezTo>
                          <a:pt x="2112741" y="154514"/>
                          <a:pt x="2129502" y="132217"/>
                          <a:pt x="2129420" y="100903"/>
                        </a:cubicBezTo>
                        <a:cubicBezTo>
                          <a:pt x="2137647" y="143814"/>
                          <a:pt x="2119864" y="172284"/>
                          <a:pt x="2129420" y="201807"/>
                        </a:cubicBezTo>
                        <a:close/>
                      </a:path>
                      <a:path w="2230323" h="1614456" fill="none" extrusionOk="0">
                        <a:moveTo>
                          <a:pt x="0" y="302711"/>
                        </a:moveTo>
                        <a:cubicBezTo>
                          <a:pt x="-1565" y="246922"/>
                          <a:pt x="55683" y="209560"/>
                          <a:pt x="100904" y="201807"/>
                        </a:cubicBezTo>
                        <a:cubicBezTo>
                          <a:pt x="348094" y="194606"/>
                          <a:pt x="497394" y="232497"/>
                          <a:pt x="602083" y="201807"/>
                        </a:cubicBezTo>
                        <a:cubicBezTo>
                          <a:pt x="706772" y="171117"/>
                          <a:pt x="919440" y="213134"/>
                          <a:pt x="1064710" y="201807"/>
                        </a:cubicBezTo>
                        <a:cubicBezTo>
                          <a:pt x="1209980" y="190480"/>
                          <a:pt x="1435943" y="227952"/>
                          <a:pt x="1585165" y="201807"/>
                        </a:cubicBezTo>
                        <a:cubicBezTo>
                          <a:pt x="1734388" y="175662"/>
                          <a:pt x="1914379" y="205282"/>
                          <a:pt x="2028516" y="201807"/>
                        </a:cubicBezTo>
                        <a:cubicBezTo>
                          <a:pt x="2020553" y="178044"/>
                          <a:pt x="2037631" y="126707"/>
                          <a:pt x="2028516" y="100904"/>
                        </a:cubicBezTo>
                        <a:cubicBezTo>
                          <a:pt x="2036115" y="53383"/>
                          <a:pt x="2075916" y="1737"/>
                          <a:pt x="2129420" y="0"/>
                        </a:cubicBezTo>
                        <a:cubicBezTo>
                          <a:pt x="2180824" y="2573"/>
                          <a:pt x="2222188" y="47437"/>
                          <a:pt x="2230324" y="100904"/>
                        </a:cubicBezTo>
                        <a:cubicBezTo>
                          <a:pt x="2255176" y="539528"/>
                          <a:pt x="2286906" y="884699"/>
                          <a:pt x="2230323" y="1311746"/>
                        </a:cubicBezTo>
                        <a:cubicBezTo>
                          <a:pt x="2230781" y="1377393"/>
                          <a:pt x="2196108" y="1420550"/>
                          <a:pt x="2129419" y="1412650"/>
                        </a:cubicBezTo>
                        <a:cubicBezTo>
                          <a:pt x="2006417" y="1428485"/>
                          <a:pt x="1743685" y="1388092"/>
                          <a:pt x="1608964" y="1412650"/>
                        </a:cubicBezTo>
                        <a:cubicBezTo>
                          <a:pt x="1474243" y="1437208"/>
                          <a:pt x="1320490" y="1402263"/>
                          <a:pt x="1088509" y="1412649"/>
                        </a:cubicBezTo>
                        <a:cubicBezTo>
                          <a:pt x="856528" y="1423035"/>
                          <a:pt x="511500" y="1332598"/>
                          <a:pt x="201807" y="1412649"/>
                        </a:cubicBezTo>
                        <a:cubicBezTo>
                          <a:pt x="205735" y="1446676"/>
                          <a:pt x="196418" y="1486163"/>
                          <a:pt x="201807" y="1513553"/>
                        </a:cubicBezTo>
                        <a:cubicBezTo>
                          <a:pt x="214337" y="1559095"/>
                          <a:pt x="147458" y="1614432"/>
                          <a:pt x="100903" y="1614457"/>
                        </a:cubicBezTo>
                        <a:cubicBezTo>
                          <a:pt x="45570" y="1612182"/>
                          <a:pt x="-3397" y="1554737"/>
                          <a:pt x="-1" y="1513553"/>
                        </a:cubicBezTo>
                        <a:cubicBezTo>
                          <a:pt x="-63251" y="1040759"/>
                          <a:pt x="48105" y="711404"/>
                          <a:pt x="0" y="302711"/>
                        </a:cubicBezTo>
                        <a:close/>
                        <a:moveTo>
                          <a:pt x="2028516" y="201807"/>
                        </a:moveTo>
                        <a:cubicBezTo>
                          <a:pt x="2071452" y="194315"/>
                          <a:pt x="2104590" y="205996"/>
                          <a:pt x="2129420" y="201807"/>
                        </a:cubicBezTo>
                        <a:cubicBezTo>
                          <a:pt x="2195888" y="197260"/>
                          <a:pt x="2224890" y="158670"/>
                          <a:pt x="2230324" y="100903"/>
                        </a:cubicBezTo>
                        <a:moveTo>
                          <a:pt x="2129420" y="201807"/>
                        </a:moveTo>
                        <a:cubicBezTo>
                          <a:pt x="2126091" y="170237"/>
                          <a:pt x="2132012" y="123144"/>
                          <a:pt x="2129420" y="100904"/>
                        </a:cubicBezTo>
                        <a:cubicBezTo>
                          <a:pt x="2134389" y="128056"/>
                          <a:pt x="2107625" y="152143"/>
                          <a:pt x="2078968" y="151356"/>
                        </a:cubicBezTo>
                        <a:cubicBezTo>
                          <a:pt x="2053642" y="156290"/>
                          <a:pt x="2022207" y="126859"/>
                          <a:pt x="2028516" y="100904"/>
                        </a:cubicBezTo>
                        <a:moveTo>
                          <a:pt x="100904" y="403614"/>
                        </a:moveTo>
                        <a:cubicBezTo>
                          <a:pt x="90181" y="373989"/>
                          <a:pt x="112687" y="344454"/>
                          <a:pt x="100904" y="302711"/>
                        </a:cubicBezTo>
                        <a:cubicBezTo>
                          <a:pt x="100813" y="279808"/>
                          <a:pt x="130189" y="256295"/>
                          <a:pt x="151356" y="252259"/>
                        </a:cubicBezTo>
                        <a:cubicBezTo>
                          <a:pt x="181154" y="258643"/>
                          <a:pt x="203618" y="269606"/>
                          <a:pt x="201808" y="302711"/>
                        </a:cubicBezTo>
                        <a:cubicBezTo>
                          <a:pt x="203512" y="373139"/>
                          <a:pt x="151196" y="392774"/>
                          <a:pt x="100904" y="403615"/>
                        </a:cubicBezTo>
                        <a:cubicBezTo>
                          <a:pt x="50777" y="402095"/>
                          <a:pt x="-8973" y="352705"/>
                          <a:pt x="0" y="302711"/>
                        </a:cubicBezTo>
                        <a:moveTo>
                          <a:pt x="201807" y="302711"/>
                        </a:moveTo>
                        <a:cubicBezTo>
                          <a:pt x="255760" y="533507"/>
                          <a:pt x="181290" y="614074"/>
                          <a:pt x="201807" y="824382"/>
                        </a:cubicBezTo>
                        <a:cubicBezTo>
                          <a:pt x="222324" y="1034690"/>
                          <a:pt x="198707" y="1200288"/>
                          <a:pt x="201807" y="1412649"/>
                        </a:cubicBezTo>
                      </a:path>
                      <a:path w="2230323" h="1614456" fill="none" stroke="0" extrusionOk="0">
                        <a:moveTo>
                          <a:pt x="0" y="302711"/>
                        </a:moveTo>
                        <a:cubicBezTo>
                          <a:pt x="464" y="234121"/>
                          <a:pt x="56613" y="211922"/>
                          <a:pt x="100904" y="201807"/>
                        </a:cubicBezTo>
                        <a:cubicBezTo>
                          <a:pt x="240038" y="159573"/>
                          <a:pt x="417947" y="232586"/>
                          <a:pt x="544255" y="201807"/>
                        </a:cubicBezTo>
                        <a:cubicBezTo>
                          <a:pt x="670563" y="171028"/>
                          <a:pt x="794652" y="242544"/>
                          <a:pt x="1006882" y="201807"/>
                        </a:cubicBezTo>
                        <a:cubicBezTo>
                          <a:pt x="1219112" y="161070"/>
                          <a:pt x="1388520" y="255013"/>
                          <a:pt x="1527337" y="201807"/>
                        </a:cubicBezTo>
                        <a:cubicBezTo>
                          <a:pt x="1666154" y="148601"/>
                          <a:pt x="1817006" y="212818"/>
                          <a:pt x="2028516" y="201807"/>
                        </a:cubicBezTo>
                        <a:cubicBezTo>
                          <a:pt x="2023444" y="157047"/>
                          <a:pt x="2038285" y="147602"/>
                          <a:pt x="2028516" y="100904"/>
                        </a:cubicBezTo>
                        <a:cubicBezTo>
                          <a:pt x="2021348" y="41029"/>
                          <a:pt x="2069698" y="-3315"/>
                          <a:pt x="2129420" y="0"/>
                        </a:cubicBezTo>
                        <a:cubicBezTo>
                          <a:pt x="2177576" y="-3253"/>
                          <a:pt x="2239000" y="49468"/>
                          <a:pt x="2230324" y="100904"/>
                        </a:cubicBezTo>
                        <a:cubicBezTo>
                          <a:pt x="2319161" y="497137"/>
                          <a:pt x="2227870" y="831509"/>
                          <a:pt x="2230323" y="1311746"/>
                        </a:cubicBezTo>
                        <a:cubicBezTo>
                          <a:pt x="2229538" y="1366472"/>
                          <a:pt x="2176709" y="1412150"/>
                          <a:pt x="2129419" y="1412650"/>
                        </a:cubicBezTo>
                        <a:cubicBezTo>
                          <a:pt x="1895943" y="1432503"/>
                          <a:pt x="1714551" y="1388843"/>
                          <a:pt x="1608964" y="1412650"/>
                        </a:cubicBezTo>
                        <a:cubicBezTo>
                          <a:pt x="1503377" y="1436457"/>
                          <a:pt x="1349801" y="1366039"/>
                          <a:pt x="1107785" y="1412649"/>
                        </a:cubicBezTo>
                        <a:cubicBezTo>
                          <a:pt x="865769" y="1459259"/>
                          <a:pt x="892351" y="1365105"/>
                          <a:pt x="683710" y="1412649"/>
                        </a:cubicBezTo>
                        <a:cubicBezTo>
                          <a:pt x="475069" y="1460193"/>
                          <a:pt x="324067" y="1411963"/>
                          <a:pt x="201807" y="1412649"/>
                        </a:cubicBezTo>
                        <a:cubicBezTo>
                          <a:pt x="204774" y="1455696"/>
                          <a:pt x="201638" y="1480005"/>
                          <a:pt x="201807" y="1513553"/>
                        </a:cubicBezTo>
                        <a:cubicBezTo>
                          <a:pt x="196734" y="1573406"/>
                          <a:pt x="152143" y="1599582"/>
                          <a:pt x="100903" y="1614457"/>
                        </a:cubicBezTo>
                        <a:cubicBezTo>
                          <a:pt x="51986" y="1612927"/>
                          <a:pt x="-196" y="1578770"/>
                          <a:pt x="-1" y="1513553"/>
                        </a:cubicBezTo>
                        <a:cubicBezTo>
                          <a:pt x="94450" y="1087547"/>
                          <a:pt x="-52507" y="807839"/>
                          <a:pt x="0" y="302711"/>
                        </a:cubicBezTo>
                        <a:close/>
                        <a:moveTo>
                          <a:pt x="2028516" y="201807"/>
                        </a:moveTo>
                        <a:cubicBezTo>
                          <a:pt x="2050721" y="193726"/>
                          <a:pt x="2090591" y="209697"/>
                          <a:pt x="2129420" y="201807"/>
                        </a:cubicBezTo>
                        <a:cubicBezTo>
                          <a:pt x="2184999" y="205688"/>
                          <a:pt x="2221395" y="165170"/>
                          <a:pt x="2230324" y="100903"/>
                        </a:cubicBezTo>
                        <a:moveTo>
                          <a:pt x="2129420" y="201807"/>
                        </a:moveTo>
                        <a:cubicBezTo>
                          <a:pt x="2118341" y="155597"/>
                          <a:pt x="2141182" y="147588"/>
                          <a:pt x="2129420" y="100904"/>
                        </a:cubicBezTo>
                        <a:cubicBezTo>
                          <a:pt x="2124904" y="130392"/>
                          <a:pt x="2105056" y="152870"/>
                          <a:pt x="2078968" y="151356"/>
                        </a:cubicBezTo>
                        <a:cubicBezTo>
                          <a:pt x="2048133" y="156517"/>
                          <a:pt x="2028937" y="132318"/>
                          <a:pt x="2028516" y="100904"/>
                        </a:cubicBezTo>
                        <a:moveTo>
                          <a:pt x="100904" y="403614"/>
                        </a:moveTo>
                        <a:cubicBezTo>
                          <a:pt x="92338" y="358067"/>
                          <a:pt x="105361" y="339835"/>
                          <a:pt x="100904" y="302711"/>
                        </a:cubicBezTo>
                        <a:cubicBezTo>
                          <a:pt x="97769" y="269873"/>
                          <a:pt x="117444" y="250051"/>
                          <a:pt x="151356" y="252259"/>
                        </a:cubicBezTo>
                        <a:cubicBezTo>
                          <a:pt x="178735" y="248681"/>
                          <a:pt x="204446" y="274904"/>
                          <a:pt x="201808" y="302711"/>
                        </a:cubicBezTo>
                        <a:cubicBezTo>
                          <a:pt x="201544" y="356082"/>
                          <a:pt x="158306" y="388266"/>
                          <a:pt x="100904" y="403615"/>
                        </a:cubicBezTo>
                        <a:cubicBezTo>
                          <a:pt x="42670" y="418903"/>
                          <a:pt x="-10364" y="368407"/>
                          <a:pt x="0" y="302711"/>
                        </a:cubicBezTo>
                        <a:moveTo>
                          <a:pt x="201807" y="302711"/>
                        </a:moveTo>
                        <a:cubicBezTo>
                          <a:pt x="208049" y="478021"/>
                          <a:pt x="177563" y="618762"/>
                          <a:pt x="201807" y="824382"/>
                        </a:cubicBezTo>
                        <a:cubicBezTo>
                          <a:pt x="226051" y="1030002"/>
                          <a:pt x="160275" y="1238902"/>
                          <a:pt x="201807" y="1412649"/>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lumMod val="10000"/>
                  </a:schemeClr>
                </a:solidFill>
                <a:effectLst>
                  <a:glow rad="228600">
                    <a:schemeClr val="accent4">
                      <a:satMod val="175000"/>
                      <a:alpha val="40000"/>
                    </a:schemeClr>
                  </a:glow>
                </a:effectLst>
                <a:latin typeface="Coiny" panose="02000903060500060000" pitchFamily="2" charset="0"/>
              </a:rPr>
              <a:t>Đồ</a:t>
            </a:r>
            <a:r>
              <a:rPr lang="en-US" sz="28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800" dirty="0" err="1">
                <a:solidFill>
                  <a:schemeClr val="bg1">
                    <a:lumMod val="10000"/>
                  </a:schemeClr>
                </a:solidFill>
                <a:effectLst>
                  <a:glow rad="228600">
                    <a:schemeClr val="accent4">
                      <a:satMod val="175000"/>
                      <a:alpha val="40000"/>
                    </a:schemeClr>
                  </a:glow>
                </a:effectLst>
                <a:latin typeface="Coiny" panose="02000903060500060000" pitchFamily="2" charset="0"/>
              </a:rPr>
              <a:t>vật</a:t>
            </a:r>
            <a:r>
              <a:rPr lang="en-US" sz="28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800" dirty="0" err="1">
                <a:solidFill>
                  <a:schemeClr val="bg1">
                    <a:lumMod val="10000"/>
                  </a:schemeClr>
                </a:solidFill>
                <a:effectLst>
                  <a:glow rad="228600">
                    <a:schemeClr val="accent4">
                      <a:satMod val="175000"/>
                      <a:alpha val="40000"/>
                    </a:schemeClr>
                  </a:glow>
                </a:effectLst>
                <a:latin typeface="Coiny" panose="02000903060500060000" pitchFamily="2" charset="0"/>
              </a:rPr>
              <a:t>trong</a:t>
            </a:r>
            <a:r>
              <a:rPr lang="en-US" sz="28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800" dirty="0" err="1">
                <a:solidFill>
                  <a:schemeClr val="bg1">
                    <a:lumMod val="10000"/>
                  </a:schemeClr>
                </a:solidFill>
                <a:effectLst>
                  <a:glow rad="228600">
                    <a:schemeClr val="accent4">
                      <a:satMod val="175000"/>
                      <a:alpha val="40000"/>
                    </a:schemeClr>
                  </a:glow>
                </a:effectLst>
                <a:latin typeface="Coiny" panose="02000903060500060000" pitchFamily="2" charset="0"/>
              </a:rPr>
              <a:t>nhà</a:t>
            </a:r>
            <a:endParaRPr lang="en-US" sz="2800" dirty="0">
              <a:solidFill>
                <a:schemeClr val="bg1">
                  <a:lumMod val="10000"/>
                </a:schemeClr>
              </a:solidFill>
              <a:effectLst>
                <a:glow rad="228600">
                  <a:schemeClr val="accent4">
                    <a:satMod val="175000"/>
                    <a:alpha val="40000"/>
                  </a:schemeClr>
                </a:glow>
              </a:effectLst>
              <a:latin typeface="Coiny" panose="02000903060500060000" pitchFamily="2" charset="0"/>
            </a:endParaRPr>
          </a:p>
        </p:txBody>
      </p:sp>
      <p:sp>
        <p:nvSpPr>
          <p:cNvPr id="55" name="TextBox 54">
            <a:extLst>
              <a:ext uri="{FF2B5EF4-FFF2-40B4-BE49-F238E27FC236}">
                <a16:creationId xmlns:a16="http://schemas.microsoft.com/office/drawing/2014/main" id="{1BF152E1-EA7C-465B-97CD-1BAAC5D37DC2}"/>
              </a:ext>
            </a:extLst>
          </p:cNvPr>
          <p:cNvSpPr txBox="1"/>
          <p:nvPr/>
        </p:nvSpPr>
        <p:spPr>
          <a:xfrm>
            <a:off x="8614196" y="5512106"/>
            <a:ext cx="3385121" cy="553998"/>
          </a:xfrm>
          <a:prstGeom prst="rect">
            <a:avLst/>
          </a:prstGeom>
          <a:noFill/>
        </p:spPr>
        <p:txBody>
          <a:bodyPr wrap="square" rtlCol="0">
            <a:spAutoFit/>
          </a:bodyPr>
          <a:lstStyle/>
          <a:p>
            <a:r>
              <a:rPr lang="en-US" sz="3000" dirty="0" err="1">
                <a:latin typeface="Calibri" panose="020F0502020204030204" pitchFamily="34" charset="0"/>
                <a:cs typeface="Calibri" panose="020F0502020204030204" pitchFamily="34" charset="0"/>
              </a:rPr>
              <a:t>Yêu</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thích</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giữ</a:t>
            </a:r>
            <a:r>
              <a:rPr lang="en-US" sz="3000" dirty="0">
                <a:latin typeface="Calibri" panose="020F0502020204030204" pitchFamily="34" charset="0"/>
                <a:cs typeface="Calibri" panose="020F0502020204030204" pitchFamily="34" charset="0"/>
              </a:rPr>
              <a:t> </a:t>
            </a:r>
            <a:r>
              <a:rPr lang="en-US" sz="3000" dirty="0" err="1">
                <a:latin typeface="Calibri" panose="020F0502020204030204" pitchFamily="34" charset="0"/>
                <a:cs typeface="Calibri" panose="020F0502020204030204" pitchFamily="34" charset="0"/>
              </a:rPr>
              <a:t>gìn</a:t>
            </a:r>
            <a:r>
              <a:rPr lang="en-US" sz="3000" dirty="0">
                <a:latin typeface="Calibri" panose="020F0502020204030204" pitchFamily="34" charset="0"/>
                <a:cs typeface="Calibri" panose="020F0502020204030204" pitchFamily="34" charset="0"/>
              </a:rPr>
              <a:t>,…</a:t>
            </a:r>
          </a:p>
        </p:txBody>
      </p:sp>
      <p:pic>
        <p:nvPicPr>
          <p:cNvPr id="2050" name="Picture 2" descr="Hình ảnh đã tải lê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23411" y="1002504"/>
            <a:ext cx="1053831" cy="11453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ã tải lê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3004" y="1070483"/>
            <a:ext cx="730698" cy="10563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lectric Flatiron Icon, Outline Style Stock Vector - Illustration of  equipment, iron: 17818446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39750" y="1211589"/>
            <a:ext cx="1093011" cy="874409"/>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a:extLst>
              <a:ext uri="{FF2B5EF4-FFF2-40B4-BE49-F238E27FC236}">
                <a16:creationId xmlns:a16="http://schemas.microsoft.com/office/drawing/2014/main" id="{1B22FC72-05E3-4653-A21A-AD73DBCAF649}"/>
              </a:ext>
            </a:extLst>
          </p:cNvPr>
          <p:cNvCxnSpPr>
            <a:cxnSpLocks/>
          </p:cNvCxnSpPr>
          <p:nvPr/>
        </p:nvCxnSpPr>
        <p:spPr>
          <a:xfrm>
            <a:off x="7213062" y="3768047"/>
            <a:ext cx="893432" cy="1057892"/>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pic>
        <p:nvPicPr>
          <p:cNvPr id="27" name="3D Model 1062" descr="Sparkle heart">
            <a:extLst>
              <a:ext uri="{FF2B5EF4-FFF2-40B4-BE49-F238E27FC236}">
                <a16:creationId xmlns:a16="http://schemas.microsoft.com/office/drawing/2014/main" id="{AC6B5054-D747-4D5F-8A4D-55CE000E7F24}"/>
              </a:ext>
            </a:extLst>
          </p:cNvPr>
          <p:cNvPicPr>
            <a:picLocks noGrp="1" noRot="1" noChangeAspect="1" noMove="1" noResize="1" noEditPoints="1" noAdjustHandles="1" noChangeArrowheads="1" noChangeShapeType="1" noCrop="1"/>
          </p:cNvPicPr>
          <p:nvPr/>
        </p:nvPicPr>
        <p:blipFill>
          <a:blip r:embed="rId6"/>
          <a:stretch>
            <a:fillRect/>
          </a:stretch>
        </p:blipFill>
        <p:spPr>
          <a:xfrm>
            <a:off x="7662636" y="5386022"/>
            <a:ext cx="926750" cy="731425"/>
          </a:xfrm>
          <a:prstGeom prst="rect">
            <a:avLst/>
          </a:prstGeom>
        </p:spPr>
      </p:pic>
    </p:spTree>
    <p:extLst>
      <p:ext uri="{BB962C8B-B14F-4D97-AF65-F5344CB8AC3E}">
        <p14:creationId xmlns:p14="http://schemas.microsoft.com/office/powerpoint/2010/main" val="1975228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out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500"/>
                                        <p:tgtEl>
                                          <p:spTgt spid="2054"/>
                                        </p:tgtEl>
                                      </p:cBhvr>
                                    </p:animEffect>
                                    <p:anim calcmode="lin" valueType="num">
                                      <p:cBhvr>
                                        <p:cTn id="21" dur="500" fill="hold"/>
                                        <p:tgtEl>
                                          <p:spTgt spid="2054"/>
                                        </p:tgtEl>
                                        <p:attrNameLst>
                                          <p:attrName>ppt_x</p:attrName>
                                        </p:attrNameLst>
                                      </p:cBhvr>
                                      <p:tavLst>
                                        <p:tav tm="0">
                                          <p:val>
                                            <p:strVal val="#ppt_x"/>
                                          </p:val>
                                        </p:tav>
                                        <p:tav tm="100000">
                                          <p:val>
                                            <p:strVal val="#ppt_x"/>
                                          </p:val>
                                        </p:tav>
                                      </p:tavLst>
                                    </p:anim>
                                    <p:anim calcmode="lin" valueType="num">
                                      <p:cBhvr>
                                        <p:cTn id="22" dur="500" fill="hold"/>
                                        <p:tgtEl>
                                          <p:spTgt spid="205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anim calcmode="lin" valueType="num">
                                      <p:cBhvr>
                                        <p:cTn id="26" dur="500" fill="hold"/>
                                        <p:tgtEl>
                                          <p:spTgt spid="2050"/>
                                        </p:tgtEl>
                                        <p:attrNameLst>
                                          <p:attrName>ppt_x</p:attrName>
                                        </p:attrNameLst>
                                      </p:cBhvr>
                                      <p:tavLst>
                                        <p:tav tm="0">
                                          <p:val>
                                            <p:strVal val="#ppt_x"/>
                                          </p:val>
                                        </p:tav>
                                        <p:tav tm="100000">
                                          <p:val>
                                            <p:strVal val="#ppt_x"/>
                                          </p:val>
                                        </p:tav>
                                      </p:tavLst>
                                    </p:anim>
                                    <p:anim calcmode="lin" valueType="num">
                                      <p:cBhvr>
                                        <p:cTn id="27" dur="500" fill="hold"/>
                                        <p:tgtEl>
                                          <p:spTgt spid="205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fade">
                                      <p:cBhvr>
                                        <p:cTn id="30" dur="500"/>
                                        <p:tgtEl>
                                          <p:spTgt spid="2052"/>
                                        </p:tgtEl>
                                      </p:cBhvr>
                                    </p:animEffect>
                                    <p:anim calcmode="lin" valueType="num">
                                      <p:cBhvr>
                                        <p:cTn id="31" dur="500" fill="hold"/>
                                        <p:tgtEl>
                                          <p:spTgt spid="2052"/>
                                        </p:tgtEl>
                                        <p:attrNameLst>
                                          <p:attrName>ppt_x</p:attrName>
                                        </p:attrNameLst>
                                      </p:cBhvr>
                                      <p:tavLst>
                                        <p:tav tm="0">
                                          <p:val>
                                            <p:strVal val="#ppt_x"/>
                                          </p:val>
                                        </p:tav>
                                        <p:tav tm="100000">
                                          <p:val>
                                            <p:strVal val="#ppt_x"/>
                                          </p:val>
                                        </p:tav>
                                      </p:tavLst>
                                    </p:anim>
                                    <p:anim calcmode="lin" valueType="num">
                                      <p:cBhvr>
                                        <p:cTn id="32" dur="500" fill="hold"/>
                                        <p:tgtEl>
                                          <p:spTgt spid="2052"/>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barn(inVertical)">
                                      <p:cBhvr>
                                        <p:cTn id="48" dur="500"/>
                                        <p:tgtEl>
                                          <p:spTgt spid="3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barn(inVertical)">
                                      <p:cBhvr>
                                        <p:cTn id="56" dur="500"/>
                                        <p:tgtEl>
                                          <p:spTgt spid="4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barn(inVertical)">
                                      <p:cBhvr>
                                        <p:cTn id="72" dur="500"/>
                                        <p:tgtEl>
                                          <p:spTgt spid="6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left)">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barn(inVertical)">
                                      <p:cBhvr>
                                        <p:cTn id="80" dur="500"/>
                                        <p:tgtEl>
                                          <p:spTgt spid="41"/>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barn(inVertical)">
                                      <p:cBhvr>
                                        <p:cTn id="88" dur="500"/>
                                        <p:tgtEl>
                                          <p:spTgt spid="52"/>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wipe(left)">
                                      <p:cBhvr>
                                        <p:cTn id="91" dur="500"/>
                                        <p:tgtEl>
                                          <p:spTgt spid="55"/>
                                        </p:tgtEl>
                                      </p:cBhvr>
                                    </p:animEffect>
                                  </p:childTnLst>
                                </p:cTn>
                              </p:par>
                              <p:par>
                                <p:cTn id="92" presetID="22" presetClass="entr" presetSubtype="8" fill="hold"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par>
                                <p:cTn id="95" presetID="39" presetClass="emph" presetSubtype="2" repeatCount="indefinite" fill="hold" nodeType="withEffect">
                                  <p:stCondLst>
                                    <p:cond delay="0"/>
                                  </p:stCondLst>
                                  <p:endCondLst>
                                    <p:cond evt="onNext" delay="0">
                                      <p:tgtEl>
                                        <p:sldTgt/>
                                      </p:tgtEl>
                                    </p:cond>
                                  </p:endCondLst>
                                  <p:childTnLst>
                                    <p:anim calcmode="lin" valueType="num">
                                      <p:cBhvr additive="sum">
                                        <p:cTn id="96" dur="1250" fill="hold"/>
                                        <p:tgtEl>
                                          <p:spTgt spid="27"/>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97" dur="1250" fill="hold"/>
                                        <p:tgtEl>
                                          <p:spTgt spid="27"/>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98" dur="1250" fill="hold"/>
                                        <p:tgtEl>
                                          <p:spTgt spid="27"/>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9" dur="1250" fill="hold"/>
                                        <p:tgtEl>
                                          <p:spTgt spid="27"/>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0" dur="1250" fill="hold"/>
                                        <p:tgtEl>
                                          <p:spTgt spid="27"/>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7" grpId="0" animBg="1"/>
      <p:bldP spid="38" grpId="0" animBg="1"/>
      <p:bldP spid="39" grpId="0" animBg="1"/>
      <p:bldP spid="40" grpId="0" animBg="1"/>
      <p:bldP spid="42" grpId="0" animBg="1"/>
      <p:bldP spid="53" grpId="0" animBg="1"/>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文字, 地图&#10;&#10;已生成高可信度的说明">
            <a:extLst>
              <a:ext uri="{FF2B5EF4-FFF2-40B4-BE49-F238E27FC236}">
                <a16:creationId xmlns:a16="http://schemas.microsoft.com/office/drawing/2014/main" id="{CB4D41B3-4B9E-4A42-9FE7-4925FF1A9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0413" cy="6857107"/>
          </a:xfrm>
          <a:prstGeom prst="rect">
            <a:avLst/>
          </a:prstGeom>
        </p:spPr>
      </p:pic>
      <p:sp>
        <p:nvSpPr>
          <p:cNvPr id="3" name="TextBox 2">
            <a:extLst>
              <a:ext uri="{FF2B5EF4-FFF2-40B4-BE49-F238E27FC236}">
                <a16:creationId xmlns:a16="http://schemas.microsoft.com/office/drawing/2014/main" id="{87049F70-2DE7-4A05-830F-CAC28E5C1834}"/>
              </a:ext>
            </a:extLst>
          </p:cNvPr>
          <p:cNvSpPr txBox="1"/>
          <p:nvPr/>
        </p:nvSpPr>
        <p:spPr>
          <a:xfrm>
            <a:off x="3307075" y="2294616"/>
            <a:ext cx="2452974" cy="1107996"/>
          </a:xfrm>
          <a:prstGeom prst="rect">
            <a:avLst/>
          </a:prstGeom>
          <a:noFill/>
        </p:spPr>
        <p:txBody>
          <a:bodyPr wrap="square" rtlCol="0">
            <a:spAutoFit/>
          </a:bodyPr>
          <a:lstStyle/>
          <a:p>
            <a:r>
              <a:rPr lang="en-US" sz="6600" dirty="0" err="1">
                <a:solidFill>
                  <a:srgbClr val="FF8A5D"/>
                </a:solidFill>
                <a:latin typeface="Coiny" panose="02000903060500060000" pitchFamily="2" charset="0"/>
              </a:rPr>
              <a:t>Cùng</a:t>
            </a:r>
            <a:endParaRPr lang="en-US" sz="7200" dirty="0">
              <a:solidFill>
                <a:srgbClr val="FF8A5D"/>
              </a:solidFill>
              <a:latin typeface="Coiny" panose="02000903060500060000" pitchFamily="2" charset="0"/>
            </a:endParaRPr>
          </a:p>
        </p:txBody>
      </p:sp>
      <p:sp>
        <p:nvSpPr>
          <p:cNvPr id="4" name="TextBox 3">
            <a:extLst>
              <a:ext uri="{FF2B5EF4-FFF2-40B4-BE49-F238E27FC236}">
                <a16:creationId xmlns:a16="http://schemas.microsoft.com/office/drawing/2014/main" id="{64E6AFD6-4F3B-40C2-BD90-C6DA1DF8F2D3}"/>
              </a:ext>
            </a:extLst>
          </p:cNvPr>
          <p:cNvSpPr txBox="1"/>
          <p:nvPr/>
        </p:nvSpPr>
        <p:spPr>
          <a:xfrm>
            <a:off x="5352052" y="3312154"/>
            <a:ext cx="2452974" cy="1107996"/>
          </a:xfrm>
          <a:prstGeom prst="rect">
            <a:avLst/>
          </a:prstGeom>
          <a:noFill/>
        </p:spPr>
        <p:txBody>
          <a:bodyPr wrap="square" rtlCol="0">
            <a:spAutoFit/>
          </a:bodyPr>
          <a:lstStyle/>
          <a:p>
            <a:r>
              <a:rPr lang="en-US" sz="6600" dirty="0">
                <a:solidFill>
                  <a:schemeClr val="accent3">
                    <a:lumMod val="75000"/>
                  </a:schemeClr>
                </a:solidFill>
                <a:latin typeface="Coiny" panose="02000903060500060000" pitchFamily="2" charset="0"/>
              </a:rPr>
              <a:t>chia</a:t>
            </a:r>
            <a:endParaRPr lang="en-US" sz="7200" dirty="0">
              <a:solidFill>
                <a:schemeClr val="accent3">
                  <a:lumMod val="75000"/>
                </a:schemeClr>
              </a:solidFill>
              <a:latin typeface="Coiny" panose="02000903060500060000" pitchFamily="2" charset="0"/>
            </a:endParaRPr>
          </a:p>
        </p:txBody>
      </p:sp>
      <p:sp>
        <p:nvSpPr>
          <p:cNvPr id="5" name="TextBox 4">
            <a:extLst>
              <a:ext uri="{FF2B5EF4-FFF2-40B4-BE49-F238E27FC236}">
                <a16:creationId xmlns:a16="http://schemas.microsoft.com/office/drawing/2014/main" id="{79E1B333-7222-4358-B9D4-3419580CE579}"/>
              </a:ext>
            </a:extLst>
          </p:cNvPr>
          <p:cNvSpPr txBox="1"/>
          <p:nvPr/>
        </p:nvSpPr>
        <p:spPr>
          <a:xfrm>
            <a:off x="7274630" y="4237359"/>
            <a:ext cx="1656710" cy="1200329"/>
          </a:xfrm>
          <a:prstGeom prst="rect">
            <a:avLst/>
          </a:prstGeom>
          <a:noFill/>
        </p:spPr>
        <p:txBody>
          <a:bodyPr wrap="square" rtlCol="0">
            <a:spAutoFit/>
          </a:bodyPr>
          <a:lstStyle/>
          <a:p>
            <a:r>
              <a:rPr lang="en-US" sz="7200" dirty="0" err="1">
                <a:solidFill>
                  <a:schemeClr val="accent6">
                    <a:lumMod val="75000"/>
                  </a:schemeClr>
                </a:solidFill>
                <a:latin typeface="Coiny" panose="02000903060500060000" pitchFamily="2" charset="0"/>
              </a:rPr>
              <a:t>sẻ</a:t>
            </a:r>
            <a:endParaRPr lang="en-US" sz="8000" dirty="0">
              <a:solidFill>
                <a:schemeClr val="accent6">
                  <a:lumMod val="75000"/>
                </a:schemeClr>
              </a:solidFill>
              <a:latin typeface="Coiny" panose="02000903060500060000" pitchFamily="2" charset="0"/>
            </a:endParaRPr>
          </a:p>
        </p:txBody>
      </p:sp>
      <p:sp>
        <p:nvSpPr>
          <p:cNvPr id="7" name="Rectangle: Rounded Corners 33">
            <a:extLst>
              <a:ext uri="{FF2B5EF4-FFF2-40B4-BE49-F238E27FC236}">
                <a16:creationId xmlns:a16="http://schemas.microsoft.com/office/drawing/2014/main" id="{68AE4E76-67A6-4BF8-A8BD-9A202C83AA8C}"/>
              </a:ext>
            </a:extLst>
          </p:cNvPr>
          <p:cNvSpPr/>
          <p:nvPr/>
        </p:nvSpPr>
        <p:spPr>
          <a:xfrm>
            <a:off x="2330050" y="1356874"/>
            <a:ext cx="8496978" cy="772539"/>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custGeom>
                    <a:avLst/>
                    <a:gdLst>
                      <a:gd name="connsiteX0" fmla="*/ 0 w 8496978"/>
                      <a:gd name="connsiteY0" fmla="*/ 100453 h 772539"/>
                      <a:gd name="connsiteX1" fmla="*/ 838223 w 8496978"/>
                      <a:gd name="connsiteY1" fmla="*/ 0 h 772539"/>
                      <a:gd name="connsiteX2" fmla="*/ 1588481 w 8496978"/>
                      <a:gd name="connsiteY2" fmla="*/ 0 h 772539"/>
                      <a:gd name="connsiteX3" fmla="*/ 2134123 w 8496978"/>
                      <a:gd name="connsiteY3" fmla="*/ 0 h 772539"/>
                      <a:gd name="connsiteX4" fmla="*/ 2679767 w 8496978"/>
                      <a:gd name="connsiteY4" fmla="*/ 0 h 772539"/>
                      <a:gd name="connsiteX5" fmla="*/ 3430025 w 8496978"/>
                      <a:gd name="connsiteY5" fmla="*/ 0 h 772539"/>
                      <a:gd name="connsiteX6" fmla="*/ 4180284 w 8496978"/>
                      <a:gd name="connsiteY6" fmla="*/ 0 h 772539"/>
                      <a:gd name="connsiteX7" fmla="*/ 4725926 w 8496978"/>
                      <a:gd name="connsiteY7" fmla="*/ 0 h 772539"/>
                      <a:gd name="connsiteX8" fmla="*/ 5271568 w 8496978"/>
                      <a:gd name="connsiteY8" fmla="*/ 0 h 772539"/>
                      <a:gd name="connsiteX9" fmla="*/ 6090032 w 8496978"/>
                      <a:gd name="connsiteY9" fmla="*/ 0 h 772539"/>
                      <a:gd name="connsiteX10" fmla="*/ 6772085 w 8496978"/>
                      <a:gd name="connsiteY10" fmla="*/ 0 h 772539"/>
                      <a:gd name="connsiteX11" fmla="*/ 7658754 w 8496978"/>
                      <a:gd name="connsiteY11" fmla="*/ 0 h 772539"/>
                      <a:gd name="connsiteX12" fmla="*/ 8496978 w 8496978"/>
                      <a:gd name="connsiteY12" fmla="*/ 100453 h 772539"/>
                      <a:gd name="connsiteX13" fmla="*/ 8496978 w 8496978"/>
                      <a:gd name="connsiteY13" fmla="*/ 182115 h 772539"/>
                      <a:gd name="connsiteX14" fmla="*/ 8496978 w 8496978"/>
                      <a:gd name="connsiteY14" fmla="*/ 269493 h 772539"/>
                      <a:gd name="connsiteX15" fmla="*/ 8496978 w 8496978"/>
                      <a:gd name="connsiteY15" fmla="*/ 339722 h 772539"/>
                      <a:gd name="connsiteX16" fmla="*/ 8496978 w 8496978"/>
                      <a:gd name="connsiteY16" fmla="*/ 421384 h 772539"/>
                      <a:gd name="connsiteX17" fmla="*/ 8496978 w 8496978"/>
                      <a:gd name="connsiteY17" fmla="*/ 503045 h 772539"/>
                      <a:gd name="connsiteX18" fmla="*/ 8496978 w 8496978"/>
                      <a:gd name="connsiteY18" fmla="*/ 573275 h 772539"/>
                      <a:gd name="connsiteX19" fmla="*/ 8496978 w 8496978"/>
                      <a:gd name="connsiteY19" fmla="*/ 672085 h 772539"/>
                      <a:gd name="connsiteX20" fmla="*/ 7658754 w 8496978"/>
                      <a:gd name="connsiteY20" fmla="*/ 772539 h 772539"/>
                      <a:gd name="connsiteX21" fmla="*/ 6840290 w 8496978"/>
                      <a:gd name="connsiteY21" fmla="*/ 772539 h 772539"/>
                      <a:gd name="connsiteX22" fmla="*/ 6226443 w 8496978"/>
                      <a:gd name="connsiteY22" fmla="*/ 772539 h 772539"/>
                      <a:gd name="connsiteX23" fmla="*/ 5680801 w 8496978"/>
                      <a:gd name="connsiteY23" fmla="*/ 772539 h 772539"/>
                      <a:gd name="connsiteX24" fmla="*/ 4862337 w 8496978"/>
                      <a:gd name="connsiteY24" fmla="*/ 772539 h 772539"/>
                      <a:gd name="connsiteX25" fmla="*/ 4384899 w 8496978"/>
                      <a:gd name="connsiteY25" fmla="*/ 772539 h 772539"/>
                      <a:gd name="connsiteX26" fmla="*/ 3959298 w 8496978"/>
                      <a:gd name="connsiteY26" fmla="*/ 772539 h 772539"/>
                      <a:gd name="connsiteX27" fmla="*/ 3566435 w 8496978"/>
                      <a:gd name="connsiteY27" fmla="*/ 772539 h 772539"/>
                      <a:gd name="connsiteX28" fmla="*/ 3140834 w 8496978"/>
                      <a:gd name="connsiteY28" fmla="*/ 772539 h 772539"/>
                      <a:gd name="connsiteX29" fmla="*/ 2747971 w 8496978"/>
                      <a:gd name="connsiteY29" fmla="*/ 772539 h 772539"/>
                      <a:gd name="connsiteX30" fmla="*/ 2202329 w 8496978"/>
                      <a:gd name="connsiteY30" fmla="*/ 772539 h 772539"/>
                      <a:gd name="connsiteX31" fmla="*/ 1724892 w 8496978"/>
                      <a:gd name="connsiteY31" fmla="*/ 772539 h 772539"/>
                      <a:gd name="connsiteX32" fmla="*/ 838223 w 8496978"/>
                      <a:gd name="connsiteY32" fmla="*/ 772539 h 772539"/>
                      <a:gd name="connsiteX33" fmla="*/ 0 w 8496978"/>
                      <a:gd name="connsiteY33" fmla="*/ 672085 h 772539"/>
                      <a:gd name="connsiteX34" fmla="*/ 0 w 8496978"/>
                      <a:gd name="connsiteY34" fmla="*/ 584707 h 772539"/>
                      <a:gd name="connsiteX35" fmla="*/ 0 w 8496978"/>
                      <a:gd name="connsiteY35" fmla="*/ 503045 h 772539"/>
                      <a:gd name="connsiteX36" fmla="*/ 0 w 8496978"/>
                      <a:gd name="connsiteY36" fmla="*/ 427100 h 772539"/>
                      <a:gd name="connsiteX37" fmla="*/ 0 w 8496978"/>
                      <a:gd name="connsiteY37" fmla="*/ 339722 h 772539"/>
                      <a:gd name="connsiteX38" fmla="*/ 0 w 8496978"/>
                      <a:gd name="connsiteY38" fmla="*/ 246627 h 772539"/>
                      <a:gd name="connsiteX39" fmla="*/ 0 w 8496978"/>
                      <a:gd name="connsiteY39" fmla="*/ 182115 h 772539"/>
                      <a:gd name="connsiteX40" fmla="*/ 0 w 8496978"/>
                      <a:gd name="connsiteY40" fmla="*/ 100453 h 772539"/>
                      <a:gd name="connsiteX0" fmla="*/ 0 w 8496978"/>
                      <a:gd name="connsiteY0" fmla="*/ 100453 h 772539"/>
                      <a:gd name="connsiteX1" fmla="*/ 838223 w 8496978"/>
                      <a:gd name="connsiteY1" fmla="*/ 0 h 772539"/>
                      <a:gd name="connsiteX2" fmla="*/ 1656687 w 8496978"/>
                      <a:gd name="connsiteY2" fmla="*/ 0 h 772539"/>
                      <a:gd name="connsiteX3" fmla="*/ 2338740 w 8496978"/>
                      <a:gd name="connsiteY3" fmla="*/ 0 h 772539"/>
                      <a:gd name="connsiteX4" fmla="*/ 2884382 w 8496978"/>
                      <a:gd name="connsiteY4" fmla="*/ 0 h 772539"/>
                      <a:gd name="connsiteX5" fmla="*/ 3566435 w 8496978"/>
                      <a:gd name="connsiteY5" fmla="*/ 0 h 772539"/>
                      <a:gd name="connsiteX6" fmla="*/ 4043873 w 8496978"/>
                      <a:gd name="connsiteY6" fmla="*/ 0 h 772539"/>
                      <a:gd name="connsiteX7" fmla="*/ 4657720 w 8496978"/>
                      <a:gd name="connsiteY7" fmla="*/ 0 h 772539"/>
                      <a:gd name="connsiteX8" fmla="*/ 5339773 w 8496978"/>
                      <a:gd name="connsiteY8" fmla="*/ 0 h 772539"/>
                      <a:gd name="connsiteX9" fmla="*/ 6021826 w 8496978"/>
                      <a:gd name="connsiteY9" fmla="*/ 0 h 772539"/>
                      <a:gd name="connsiteX10" fmla="*/ 6772085 w 8496978"/>
                      <a:gd name="connsiteY10" fmla="*/ 0 h 772539"/>
                      <a:gd name="connsiteX11" fmla="*/ 7658754 w 8496978"/>
                      <a:gd name="connsiteY11" fmla="*/ 0 h 772539"/>
                      <a:gd name="connsiteX12" fmla="*/ 8496978 w 8496978"/>
                      <a:gd name="connsiteY12" fmla="*/ 100453 h 772539"/>
                      <a:gd name="connsiteX13" fmla="*/ 8496978 w 8496978"/>
                      <a:gd name="connsiteY13" fmla="*/ 187831 h 772539"/>
                      <a:gd name="connsiteX14" fmla="*/ 8496978 w 8496978"/>
                      <a:gd name="connsiteY14" fmla="*/ 263776 h 772539"/>
                      <a:gd name="connsiteX15" fmla="*/ 8496978 w 8496978"/>
                      <a:gd name="connsiteY15" fmla="*/ 356871 h 772539"/>
                      <a:gd name="connsiteX16" fmla="*/ 8496978 w 8496978"/>
                      <a:gd name="connsiteY16" fmla="*/ 449965 h 772539"/>
                      <a:gd name="connsiteX17" fmla="*/ 8496978 w 8496978"/>
                      <a:gd name="connsiteY17" fmla="*/ 543060 h 772539"/>
                      <a:gd name="connsiteX18" fmla="*/ 8496978 w 8496978"/>
                      <a:gd name="connsiteY18" fmla="*/ 672085 h 772539"/>
                      <a:gd name="connsiteX19" fmla="*/ 7658754 w 8496978"/>
                      <a:gd name="connsiteY19" fmla="*/ 772539 h 772539"/>
                      <a:gd name="connsiteX20" fmla="*/ 6976701 w 8496978"/>
                      <a:gd name="connsiteY20" fmla="*/ 772539 h 772539"/>
                      <a:gd name="connsiteX21" fmla="*/ 6294648 w 8496978"/>
                      <a:gd name="connsiteY21" fmla="*/ 772539 h 772539"/>
                      <a:gd name="connsiteX22" fmla="*/ 5942027 w 8496978"/>
                      <a:gd name="connsiteY22" fmla="*/ 772539 h 772539"/>
                      <a:gd name="connsiteX23" fmla="*/ 5544390 w 8496978"/>
                      <a:gd name="connsiteY23" fmla="*/ 772539 h 772539"/>
                      <a:gd name="connsiteX24" fmla="*/ 5154255 w 8496978"/>
                      <a:gd name="connsiteY24" fmla="*/ 772539 h 772539"/>
                      <a:gd name="connsiteX25" fmla="*/ 4794131 w 8496978"/>
                      <a:gd name="connsiteY25" fmla="*/ 772539 h 772539"/>
                      <a:gd name="connsiteX26" fmla="*/ 4180284 w 8496978"/>
                      <a:gd name="connsiteY26" fmla="*/ 772539 h 772539"/>
                      <a:gd name="connsiteX27" fmla="*/ 3702846 w 8496978"/>
                      <a:gd name="connsiteY27" fmla="*/ 772539 h 772539"/>
                      <a:gd name="connsiteX28" fmla="*/ 3225409 w 8496978"/>
                      <a:gd name="connsiteY28" fmla="*/ 772539 h 772539"/>
                      <a:gd name="connsiteX29" fmla="*/ 2679767 w 8496978"/>
                      <a:gd name="connsiteY29" fmla="*/ 772539 h 772539"/>
                      <a:gd name="connsiteX30" fmla="*/ 2202329 w 8496978"/>
                      <a:gd name="connsiteY30" fmla="*/ 772539 h 772539"/>
                      <a:gd name="connsiteX31" fmla="*/ 838223 w 8496978"/>
                      <a:gd name="connsiteY31" fmla="*/ 772539 h 772539"/>
                      <a:gd name="connsiteX32" fmla="*/ 0 w 8496978"/>
                      <a:gd name="connsiteY32" fmla="*/ 672085 h 772539"/>
                      <a:gd name="connsiteX33" fmla="*/ 0 w 8496978"/>
                      <a:gd name="connsiteY33" fmla="*/ 584707 h 772539"/>
                      <a:gd name="connsiteX34" fmla="*/ 0 w 8496978"/>
                      <a:gd name="connsiteY34" fmla="*/ 503045 h 772539"/>
                      <a:gd name="connsiteX35" fmla="*/ 0 w 8496978"/>
                      <a:gd name="connsiteY35" fmla="*/ 415667 h 772539"/>
                      <a:gd name="connsiteX36" fmla="*/ 0 w 8496978"/>
                      <a:gd name="connsiteY36" fmla="*/ 334005 h 772539"/>
                      <a:gd name="connsiteX37" fmla="*/ 0 w 8496978"/>
                      <a:gd name="connsiteY37" fmla="*/ 252344 h 772539"/>
                      <a:gd name="connsiteX38" fmla="*/ 0 w 8496978"/>
                      <a:gd name="connsiteY38" fmla="*/ 100453 h 77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96978" h="772539" fill="none" extrusionOk="0">
                        <a:moveTo>
                          <a:pt x="0" y="100453"/>
                        </a:moveTo>
                        <a:cubicBezTo>
                          <a:pt x="-198039" y="7533"/>
                          <a:pt x="466335" y="117425"/>
                          <a:pt x="838223" y="0"/>
                        </a:cubicBezTo>
                        <a:cubicBezTo>
                          <a:pt x="977806" y="-56298"/>
                          <a:pt x="1221373" y="-20053"/>
                          <a:pt x="1588481" y="0"/>
                        </a:cubicBezTo>
                        <a:cubicBezTo>
                          <a:pt x="1942473" y="-1711"/>
                          <a:pt x="1904545" y="11353"/>
                          <a:pt x="2134123" y="0"/>
                        </a:cubicBezTo>
                        <a:cubicBezTo>
                          <a:pt x="2383526" y="-24175"/>
                          <a:pt x="2582886" y="29137"/>
                          <a:pt x="2679767" y="0"/>
                        </a:cubicBezTo>
                        <a:cubicBezTo>
                          <a:pt x="2781319" y="-15941"/>
                          <a:pt x="3225527" y="8591"/>
                          <a:pt x="3430025" y="0"/>
                        </a:cubicBezTo>
                        <a:cubicBezTo>
                          <a:pt x="3674635" y="-5296"/>
                          <a:pt x="3903769" y="-12285"/>
                          <a:pt x="4180284" y="0"/>
                        </a:cubicBezTo>
                        <a:cubicBezTo>
                          <a:pt x="4316118" y="-43462"/>
                          <a:pt x="4586572" y="27023"/>
                          <a:pt x="4725926" y="0"/>
                        </a:cubicBezTo>
                        <a:cubicBezTo>
                          <a:pt x="4891488" y="17015"/>
                          <a:pt x="5070966" y="15737"/>
                          <a:pt x="5271568" y="0"/>
                        </a:cubicBezTo>
                        <a:cubicBezTo>
                          <a:pt x="5456719" y="1421"/>
                          <a:pt x="5916735" y="18331"/>
                          <a:pt x="6090032" y="0"/>
                        </a:cubicBezTo>
                        <a:cubicBezTo>
                          <a:pt x="6270936" y="10253"/>
                          <a:pt x="6471023" y="-4480"/>
                          <a:pt x="6772085" y="0"/>
                        </a:cubicBezTo>
                        <a:cubicBezTo>
                          <a:pt x="7067038" y="1221"/>
                          <a:pt x="7320841" y="-5542"/>
                          <a:pt x="7658754" y="0"/>
                        </a:cubicBezTo>
                        <a:cubicBezTo>
                          <a:pt x="8060026" y="8474"/>
                          <a:pt x="8479431" y="38091"/>
                          <a:pt x="8496978" y="100453"/>
                        </a:cubicBezTo>
                        <a:cubicBezTo>
                          <a:pt x="8561381" y="125279"/>
                          <a:pt x="8430934" y="155456"/>
                          <a:pt x="8496978" y="182115"/>
                        </a:cubicBezTo>
                        <a:cubicBezTo>
                          <a:pt x="8549290" y="201392"/>
                          <a:pt x="8439368" y="248957"/>
                          <a:pt x="8496978" y="269493"/>
                        </a:cubicBezTo>
                        <a:cubicBezTo>
                          <a:pt x="8555171" y="290089"/>
                          <a:pt x="8454708" y="324461"/>
                          <a:pt x="8496978" y="339722"/>
                        </a:cubicBezTo>
                        <a:cubicBezTo>
                          <a:pt x="8537378" y="367007"/>
                          <a:pt x="8478660" y="400759"/>
                          <a:pt x="8496978" y="421384"/>
                        </a:cubicBezTo>
                        <a:cubicBezTo>
                          <a:pt x="8506246" y="461677"/>
                          <a:pt x="8423205" y="490908"/>
                          <a:pt x="8496978" y="503045"/>
                        </a:cubicBezTo>
                        <a:cubicBezTo>
                          <a:pt x="8572651" y="534342"/>
                          <a:pt x="8492260" y="535793"/>
                          <a:pt x="8496978" y="573275"/>
                        </a:cubicBezTo>
                        <a:cubicBezTo>
                          <a:pt x="8503494" y="599273"/>
                          <a:pt x="8441355" y="621184"/>
                          <a:pt x="8496978" y="672085"/>
                        </a:cubicBezTo>
                        <a:cubicBezTo>
                          <a:pt x="8474439" y="742761"/>
                          <a:pt x="8094634" y="836861"/>
                          <a:pt x="7658754" y="772539"/>
                        </a:cubicBezTo>
                        <a:cubicBezTo>
                          <a:pt x="7347865" y="774744"/>
                          <a:pt x="7238542" y="754568"/>
                          <a:pt x="6840290" y="772539"/>
                        </a:cubicBezTo>
                        <a:cubicBezTo>
                          <a:pt x="6450531" y="779556"/>
                          <a:pt x="6431507" y="760435"/>
                          <a:pt x="6226443" y="772539"/>
                        </a:cubicBezTo>
                        <a:cubicBezTo>
                          <a:pt x="6037931" y="770075"/>
                          <a:pt x="5795170" y="735121"/>
                          <a:pt x="5680801" y="772539"/>
                        </a:cubicBezTo>
                        <a:cubicBezTo>
                          <a:pt x="5568753" y="782540"/>
                          <a:pt x="5214558" y="715208"/>
                          <a:pt x="4862337" y="772539"/>
                        </a:cubicBezTo>
                        <a:cubicBezTo>
                          <a:pt x="4501653" y="783094"/>
                          <a:pt x="4556838" y="788184"/>
                          <a:pt x="4384899" y="772539"/>
                        </a:cubicBezTo>
                        <a:cubicBezTo>
                          <a:pt x="4268111" y="790513"/>
                          <a:pt x="4146903" y="736374"/>
                          <a:pt x="3959298" y="772539"/>
                        </a:cubicBezTo>
                        <a:cubicBezTo>
                          <a:pt x="3771693" y="808704"/>
                          <a:pt x="3674223" y="759549"/>
                          <a:pt x="3566435" y="772539"/>
                        </a:cubicBezTo>
                        <a:cubicBezTo>
                          <a:pt x="3389789" y="815046"/>
                          <a:pt x="3288470" y="771844"/>
                          <a:pt x="3140834" y="772539"/>
                        </a:cubicBezTo>
                        <a:cubicBezTo>
                          <a:pt x="2993198" y="773234"/>
                          <a:pt x="2837497" y="735394"/>
                          <a:pt x="2747971" y="772539"/>
                        </a:cubicBezTo>
                        <a:cubicBezTo>
                          <a:pt x="2431383" y="779829"/>
                          <a:pt x="2451765" y="773479"/>
                          <a:pt x="2202329" y="772539"/>
                        </a:cubicBezTo>
                        <a:cubicBezTo>
                          <a:pt x="1973237" y="776747"/>
                          <a:pt x="1865312" y="764540"/>
                          <a:pt x="1724892" y="772539"/>
                        </a:cubicBezTo>
                        <a:cubicBezTo>
                          <a:pt x="1552534" y="793180"/>
                          <a:pt x="1161457" y="753707"/>
                          <a:pt x="838223" y="772539"/>
                        </a:cubicBezTo>
                        <a:cubicBezTo>
                          <a:pt x="349212" y="794053"/>
                          <a:pt x="-67159" y="719615"/>
                          <a:pt x="0" y="672085"/>
                        </a:cubicBezTo>
                        <a:cubicBezTo>
                          <a:pt x="-40455" y="643780"/>
                          <a:pt x="95475" y="610376"/>
                          <a:pt x="0" y="584707"/>
                        </a:cubicBezTo>
                        <a:cubicBezTo>
                          <a:pt x="-80130" y="557635"/>
                          <a:pt x="66383" y="544552"/>
                          <a:pt x="0" y="503045"/>
                        </a:cubicBezTo>
                        <a:cubicBezTo>
                          <a:pt x="-51464" y="488331"/>
                          <a:pt x="72118" y="443295"/>
                          <a:pt x="0" y="427100"/>
                        </a:cubicBezTo>
                        <a:cubicBezTo>
                          <a:pt x="-84957" y="401578"/>
                          <a:pt x="59980" y="358951"/>
                          <a:pt x="0" y="339722"/>
                        </a:cubicBezTo>
                        <a:cubicBezTo>
                          <a:pt x="-57946" y="308348"/>
                          <a:pt x="10847" y="291721"/>
                          <a:pt x="0" y="246627"/>
                        </a:cubicBezTo>
                        <a:cubicBezTo>
                          <a:pt x="-11062" y="219769"/>
                          <a:pt x="67362" y="191212"/>
                          <a:pt x="0" y="182115"/>
                        </a:cubicBezTo>
                        <a:cubicBezTo>
                          <a:pt x="-76828" y="161391"/>
                          <a:pt x="60554" y="127117"/>
                          <a:pt x="0" y="100453"/>
                        </a:cubicBezTo>
                        <a:close/>
                      </a:path>
                      <a:path w="8496978" h="772539" stroke="0" extrusionOk="0">
                        <a:moveTo>
                          <a:pt x="0" y="100453"/>
                        </a:moveTo>
                        <a:cubicBezTo>
                          <a:pt x="-109880" y="105872"/>
                          <a:pt x="379845" y="130127"/>
                          <a:pt x="838223" y="0"/>
                        </a:cubicBezTo>
                        <a:cubicBezTo>
                          <a:pt x="1119684" y="34578"/>
                          <a:pt x="1338507" y="-1260"/>
                          <a:pt x="1656687" y="0"/>
                        </a:cubicBezTo>
                        <a:cubicBezTo>
                          <a:pt x="1946132" y="2110"/>
                          <a:pt x="2203667" y="-16109"/>
                          <a:pt x="2338740" y="0"/>
                        </a:cubicBezTo>
                        <a:cubicBezTo>
                          <a:pt x="2500072" y="-15950"/>
                          <a:pt x="2670341" y="17536"/>
                          <a:pt x="2884382" y="0"/>
                        </a:cubicBezTo>
                        <a:cubicBezTo>
                          <a:pt x="3048234" y="-22210"/>
                          <a:pt x="3261118" y="-9078"/>
                          <a:pt x="3566435" y="0"/>
                        </a:cubicBezTo>
                        <a:cubicBezTo>
                          <a:pt x="3856433" y="-4301"/>
                          <a:pt x="3847428" y="5769"/>
                          <a:pt x="4043873" y="0"/>
                        </a:cubicBezTo>
                        <a:cubicBezTo>
                          <a:pt x="4237229" y="12943"/>
                          <a:pt x="4429163" y="-14939"/>
                          <a:pt x="4657720" y="0"/>
                        </a:cubicBezTo>
                        <a:cubicBezTo>
                          <a:pt x="4913552" y="-7623"/>
                          <a:pt x="4997516" y="-2675"/>
                          <a:pt x="5339773" y="0"/>
                        </a:cubicBezTo>
                        <a:cubicBezTo>
                          <a:pt x="5632257" y="-15371"/>
                          <a:pt x="5844059" y="-16039"/>
                          <a:pt x="6021826" y="0"/>
                        </a:cubicBezTo>
                        <a:cubicBezTo>
                          <a:pt x="6144689" y="45795"/>
                          <a:pt x="6492208" y="-5298"/>
                          <a:pt x="6772085" y="0"/>
                        </a:cubicBezTo>
                        <a:cubicBezTo>
                          <a:pt x="7021909" y="11512"/>
                          <a:pt x="7283922" y="8298"/>
                          <a:pt x="7658754" y="0"/>
                        </a:cubicBezTo>
                        <a:cubicBezTo>
                          <a:pt x="8137724" y="405"/>
                          <a:pt x="8525659" y="46922"/>
                          <a:pt x="8496978" y="100453"/>
                        </a:cubicBezTo>
                        <a:cubicBezTo>
                          <a:pt x="8514324" y="140633"/>
                          <a:pt x="8488839" y="141361"/>
                          <a:pt x="8496978" y="187831"/>
                        </a:cubicBezTo>
                        <a:cubicBezTo>
                          <a:pt x="8503941" y="232162"/>
                          <a:pt x="8489880" y="226949"/>
                          <a:pt x="8496978" y="263776"/>
                        </a:cubicBezTo>
                        <a:cubicBezTo>
                          <a:pt x="8513480" y="316667"/>
                          <a:pt x="8430075" y="334981"/>
                          <a:pt x="8496978" y="356871"/>
                        </a:cubicBezTo>
                        <a:cubicBezTo>
                          <a:pt x="8549637" y="378404"/>
                          <a:pt x="8464228" y="409455"/>
                          <a:pt x="8496978" y="449965"/>
                        </a:cubicBezTo>
                        <a:cubicBezTo>
                          <a:pt x="8530473" y="498445"/>
                          <a:pt x="8493947" y="500747"/>
                          <a:pt x="8496978" y="543060"/>
                        </a:cubicBezTo>
                        <a:cubicBezTo>
                          <a:pt x="8487550" y="585306"/>
                          <a:pt x="8484560" y="617097"/>
                          <a:pt x="8496978" y="672085"/>
                        </a:cubicBezTo>
                        <a:cubicBezTo>
                          <a:pt x="8664562" y="789186"/>
                          <a:pt x="8011627" y="709528"/>
                          <a:pt x="7658754" y="772539"/>
                        </a:cubicBezTo>
                        <a:cubicBezTo>
                          <a:pt x="7443134" y="818078"/>
                          <a:pt x="7255853" y="792269"/>
                          <a:pt x="6976701" y="772539"/>
                        </a:cubicBezTo>
                        <a:cubicBezTo>
                          <a:pt x="6679190" y="779878"/>
                          <a:pt x="6557967" y="775688"/>
                          <a:pt x="6294648" y="772539"/>
                        </a:cubicBezTo>
                        <a:cubicBezTo>
                          <a:pt x="6157299" y="780782"/>
                          <a:pt x="6029806" y="769201"/>
                          <a:pt x="5942027" y="772539"/>
                        </a:cubicBezTo>
                        <a:cubicBezTo>
                          <a:pt x="5854248" y="775877"/>
                          <a:pt x="5635509" y="725218"/>
                          <a:pt x="5544390" y="772539"/>
                        </a:cubicBezTo>
                        <a:cubicBezTo>
                          <a:pt x="5381012" y="812392"/>
                          <a:pt x="5318137" y="770076"/>
                          <a:pt x="5154255" y="772539"/>
                        </a:cubicBezTo>
                        <a:cubicBezTo>
                          <a:pt x="4990374" y="775002"/>
                          <a:pt x="4959740" y="753324"/>
                          <a:pt x="4794131" y="772539"/>
                        </a:cubicBezTo>
                        <a:cubicBezTo>
                          <a:pt x="4520489" y="742813"/>
                          <a:pt x="4379578" y="724562"/>
                          <a:pt x="4180284" y="772539"/>
                        </a:cubicBezTo>
                        <a:cubicBezTo>
                          <a:pt x="3978767" y="774828"/>
                          <a:pt x="3947560" y="773844"/>
                          <a:pt x="3702846" y="772539"/>
                        </a:cubicBezTo>
                        <a:cubicBezTo>
                          <a:pt x="3462336" y="775803"/>
                          <a:pt x="3402663" y="775034"/>
                          <a:pt x="3225409" y="772539"/>
                        </a:cubicBezTo>
                        <a:cubicBezTo>
                          <a:pt x="3055194" y="799436"/>
                          <a:pt x="2832914" y="775625"/>
                          <a:pt x="2679767" y="772539"/>
                        </a:cubicBezTo>
                        <a:cubicBezTo>
                          <a:pt x="2488784" y="768070"/>
                          <a:pt x="2408835" y="777638"/>
                          <a:pt x="2202329" y="772539"/>
                        </a:cubicBezTo>
                        <a:cubicBezTo>
                          <a:pt x="2003876" y="775476"/>
                          <a:pt x="1310526" y="791958"/>
                          <a:pt x="838223" y="772539"/>
                        </a:cubicBezTo>
                        <a:cubicBezTo>
                          <a:pt x="336773" y="783604"/>
                          <a:pt x="-12293" y="736668"/>
                          <a:pt x="0" y="672085"/>
                        </a:cubicBezTo>
                        <a:cubicBezTo>
                          <a:pt x="-41753" y="622483"/>
                          <a:pt x="24833" y="616735"/>
                          <a:pt x="0" y="584707"/>
                        </a:cubicBezTo>
                        <a:cubicBezTo>
                          <a:pt x="-35424" y="551611"/>
                          <a:pt x="37321" y="549050"/>
                          <a:pt x="0" y="503045"/>
                        </a:cubicBezTo>
                        <a:cubicBezTo>
                          <a:pt x="-48257" y="464005"/>
                          <a:pt x="62787" y="436561"/>
                          <a:pt x="0" y="415667"/>
                        </a:cubicBezTo>
                        <a:cubicBezTo>
                          <a:pt x="-78975" y="391196"/>
                          <a:pt x="55528" y="344403"/>
                          <a:pt x="0" y="334005"/>
                        </a:cubicBezTo>
                        <a:cubicBezTo>
                          <a:pt x="-71006" y="312624"/>
                          <a:pt x="23636" y="287870"/>
                          <a:pt x="0" y="252344"/>
                        </a:cubicBezTo>
                        <a:cubicBezTo>
                          <a:pt x="-6935" y="215309"/>
                          <a:pt x="90657" y="175446"/>
                          <a:pt x="0" y="100453"/>
                        </a:cubicBezTo>
                        <a:close/>
                      </a:path>
                      <a:path w="8496978" h="772539" fill="none" stroke="0" extrusionOk="0">
                        <a:moveTo>
                          <a:pt x="0" y="100453"/>
                        </a:moveTo>
                        <a:cubicBezTo>
                          <a:pt x="-184887" y="102348"/>
                          <a:pt x="410405" y="17396"/>
                          <a:pt x="838223" y="0"/>
                        </a:cubicBezTo>
                        <a:cubicBezTo>
                          <a:pt x="964540" y="46161"/>
                          <a:pt x="1200376" y="-12457"/>
                          <a:pt x="1588481" y="0"/>
                        </a:cubicBezTo>
                        <a:cubicBezTo>
                          <a:pt x="1929145" y="-3011"/>
                          <a:pt x="1901196" y="1384"/>
                          <a:pt x="2134123" y="0"/>
                        </a:cubicBezTo>
                        <a:cubicBezTo>
                          <a:pt x="2347368" y="271"/>
                          <a:pt x="2579234" y="-3929"/>
                          <a:pt x="2679767" y="0"/>
                        </a:cubicBezTo>
                        <a:cubicBezTo>
                          <a:pt x="2778582" y="41834"/>
                          <a:pt x="3251422" y="43391"/>
                          <a:pt x="3430025" y="0"/>
                        </a:cubicBezTo>
                        <a:cubicBezTo>
                          <a:pt x="3638084" y="40732"/>
                          <a:pt x="3892714" y="32122"/>
                          <a:pt x="4180284" y="0"/>
                        </a:cubicBezTo>
                        <a:cubicBezTo>
                          <a:pt x="4350796" y="-62337"/>
                          <a:pt x="4540701" y="13247"/>
                          <a:pt x="4725926" y="0"/>
                        </a:cubicBezTo>
                        <a:cubicBezTo>
                          <a:pt x="4881103" y="48122"/>
                          <a:pt x="5096408" y="1480"/>
                          <a:pt x="5271568" y="0"/>
                        </a:cubicBezTo>
                        <a:cubicBezTo>
                          <a:pt x="5442344" y="-32951"/>
                          <a:pt x="5848335" y="3951"/>
                          <a:pt x="6090032" y="0"/>
                        </a:cubicBezTo>
                        <a:cubicBezTo>
                          <a:pt x="6305883" y="9321"/>
                          <a:pt x="6478544" y="21346"/>
                          <a:pt x="6772085" y="0"/>
                        </a:cubicBezTo>
                        <a:cubicBezTo>
                          <a:pt x="7029951" y="-4147"/>
                          <a:pt x="7370213" y="29784"/>
                          <a:pt x="7658754" y="0"/>
                        </a:cubicBezTo>
                        <a:cubicBezTo>
                          <a:pt x="8083824" y="7817"/>
                          <a:pt x="8471268" y="31264"/>
                          <a:pt x="8496978" y="100453"/>
                        </a:cubicBezTo>
                        <a:cubicBezTo>
                          <a:pt x="8563295" y="119908"/>
                          <a:pt x="8422891" y="161921"/>
                          <a:pt x="8496978" y="182115"/>
                        </a:cubicBezTo>
                        <a:cubicBezTo>
                          <a:pt x="8566632" y="196529"/>
                          <a:pt x="8434950" y="247824"/>
                          <a:pt x="8496978" y="269493"/>
                        </a:cubicBezTo>
                        <a:cubicBezTo>
                          <a:pt x="8551717" y="279651"/>
                          <a:pt x="8464197" y="314212"/>
                          <a:pt x="8496978" y="339722"/>
                        </a:cubicBezTo>
                        <a:cubicBezTo>
                          <a:pt x="8539667" y="365912"/>
                          <a:pt x="8469186" y="383018"/>
                          <a:pt x="8496978" y="421384"/>
                        </a:cubicBezTo>
                        <a:cubicBezTo>
                          <a:pt x="8510947" y="453211"/>
                          <a:pt x="8439838" y="479020"/>
                          <a:pt x="8496978" y="503045"/>
                        </a:cubicBezTo>
                        <a:cubicBezTo>
                          <a:pt x="8572466" y="527518"/>
                          <a:pt x="8486814" y="536922"/>
                          <a:pt x="8496978" y="573275"/>
                        </a:cubicBezTo>
                        <a:cubicBezTo>
                          <a:pt x="8507987" y="595625"/>
                          <a:pt x="8442618" y="630686"/>
                          <a:pt x="8496978" y="672085"/>
                        </a:cubicBezTo>
                        <a:cubicBezTo>
                          <a:pt x="8495203" y="690927"/>
                          <a:pt x="8054779" y="713515"/>
                          <a:pt x="7658754" y="772539"/>
                        </a:cubicBezTo>
                        <a:cubicBezTo>
                          <a:pt x="7372286" y="770955"/>
                          <a:pt x="7202393" y="792475"/>
                          <a:pt x="6840290" y="772539"/>
                        </a:cubicBezTo>
                        <a:cubicBezTo>
                          <a:pt x="6446234" y="782313"/>
                          <a:pt x="6437453" y="770279"/>
                          <a:pt x="6226443" y="772539"/>
                        </a:cubicBezTo>
                        <a:cubicBezTo>
                          <a:pt x="6026041" y="800946"/>
                          <a:pt x="5801137" y="762375"/>
                          <a:pt x="5680801" y="772539"/>
                        </a:cubicBezTo>
                        <a:cubicBezTo>
                          <a:pt x="5587981" y="702814"/>
                          <a:pt x="5180682" y="734533"/>
                          <a:pt x="4862337" y="772539"/>
                        </a:cubicBezTo>
                        <a:cubicBezTo>
                          <a:pt x="4502148" y="790144"/>
                          <a:pt x="4563400" y="768646"/>
                          <a:pt x="4384899" y="772539"/>
                        </a:cubicBezTo>
                        <a:cubicBezTo>
                          <a:pt x="4293209" y="792531"/>
                          <a:pt x="4157268" y="770148"/>
                          <a:pt x="3983852" y="772539"/>
                        </a:cubicBezTo>
                        <a:cubicBezTo>
                          <a:pt x="3810436" y="774930"/>
                          <a:pt x="3686261" y="771497"/>
                          <a:pt x="3566435" y="772539"/>
                        </a:cubicBezTo>
                        <a:cubicBezTo>
                          <a:pt x="3444677" y="793007"/>
                          <a:pt x="3284374" y="752942"/>
                          <a:pt x="3181757" y="772539"/>
                        </a:cubicBezTo>
                        <a:cubicBezTo>
                          <a:pt x="3079140" y="792136"/>
                          <a:pt x="2929712" y="726846"/>
                          <a:pt x="2747971" y="772539"/>
                        </a:cubicBezTo>
                        <a:cubicBezTo>
                          <a:pt x="2424652" y="774790"/>
                          <a:pt x="2447897" y="767809"/>
                          <a:pt x="2202329" y="772539"/>
                        </a:cubicBezTo>
                        <a:cubicBezTo>
                          <a:pt x="1957416" y="787130"/>
                          <a:pt x="1884742" y="760384"/>
                          <a:pt x="1724892" y="772539"/>
                        </a:cubicBezTo>
                        <a:cubicBezTo>
                          <a:pt x="1554118" y="791504"/>
                          <a:pt x="1108122" y="737326"/>
                          <a:pt x="838223" y="772539"/>
                        </a:cubicBezTo>
                        <a:cubicBezTo>
                          <a:pt x="337500" y="774603"/>
                          <a:pt x="-91581" y="733091"/>
                          <a:pt x="0" y="672085"/>
                        </a:cubicBezTo>
                        <a:cubicBezTo>
                          <a:pt x="-60650" y="671698"/>
                          <a:pt x="98234" y="637579"/>
                          <a:pt x="0" y="584707"/>
                        </a:cubicBezTo>
                        <a:cubicBezTo>
                          <a:pt x="-84387" y="543340"/>
                          <a:pt x="64510" y="527877"/>
                          <a:pt x="0" y="503045"/>
                        </a:cubicBezTo>
                        <a:cubicBezTo>
                          <a:pt x="-72744" y="484660"/>
                          <a:pt x="66010" y="454234"/>
                          <a:pt x="0" y="427100"/>
                        </a:cubicBezTo>
                        <a:cubicBezTo>
                          <a:pt x="-70887" y="405123"/>
                          <a:pt x="61883" y="374081"/>
                          <a:pt x="0" y="339722"/>
                        </a:cubicBezTo>
                        <a:cubicBezTo>
                          <a:pt x="-61432" y="319402"/>
                          <a:pt x="-7664" y="296380"/>
                          <a:pt x="0" y="246627"/>
                        </a:cubicBezTo>
                        <a:cubicBezTo>
                          <a:pt x="-4185" y="196962"/>
                          <a:pt x="54578" y="195994"/>
                          <a:pt x="0" y="182115"/>
                        </a:cubicBezTo>
                        <a:cubicBezTo>
                          <a:pt x="-63310" y="166245"/>
                          <a:pt x="50589" y="144412"/>
                          <a:pt x="0" y="100453"/>
                        </a:cubicBezTo>
                        <a:close/>
                      </a:path>
                    </a:pathLst>
                  </a:custGeom>
                  <ask:type>
                    <ask:lineSketchScribble/>
                  </ask:type>
                </ask:lineSketchStyleProps>
              </a:ext>
            </a:extLst>
          </a:ln>
          <a:effectLst/>
        </p:spPr>
        <p:txBody>
          <a:bodyPr rtlCol="0" anchor="ctr"/>
          <a:lstStyle/>
          <a:p>
            <a:pPr algn="just"/>
            <a:r>
              <a:rPr lang="vi-VN" sz="3200" b="1" dirty="0">
                <a:solidFill>
                  <a:schemeClr val="bg1">
                    <a:lumMod val="25000"/>
                  </a:schemeClr>
                </a:solidFill>
                <a:latin typeface="Calibri" panose="020F0502020204030204" pitchFamily="34" charset="0"/>
                <a:cs typeface="Calibri" panose="020F0502020204030204" pitchFamily="34" charset="0"/>
              </a:rPr>
              <a:t>Viết 4 - 5 câu tả một đồ vật trong nhà theo gợi ý:</a:t>
            </a:r>
            <a:endParaRPr lang="vi-VN" sz="3200" dirty="0">
              <a:solidFill>
                <a:schemeClr val="bg1">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7955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文字, 地图&#10;&#10;已生成高可信度的说明">
            <a:extLst>
              <a:ext uri="{FF2B5EF4-FFF2-40B4-BE49-F238E27FC236}">
                <a16:creationId xmlns:a16="http://schemas.microsoft.com/office/drawing/2014/main" id="{77FCFB6D-A335-43D8-9A59-87690617E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10" name="Rectangle: Rounded Corners 33">
            <a:extLst>
              <a:ext uri="{FF2B5EF4-FFF2-40B4-BE49-F238E27FC236}">
                <a16:creationId xmlns:a16="http://schemas.microsoft.com/office/drawing/2014/main" id="{1AEB6EB0-3028-4C46-8254-4FB0A178A4D9}"/>
              </a:ext>
            </a:extLst>
          </p:cNvPr>
          <p:cNvSpPr/>
          <p:nvPr/>
        </p:nvSpPr>
        <p:spPr>
          <a:xfrm>
            <a:off x="2580283" y="128209"/>
            <a:ext cx="1552839" cy="863881"/>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custGeom>
                    <a:avLst/>
                    <a:gdLst>
                      <a:gd name="connsiteX0" fmla="*/ 0 w 1552839"/>
                      <a:gd name="connsiteY0" fmla="*/ 112330 h 863881"/>
                      <a:gd name="connsiteX1" fmla="*/ 153186 w 1552839"/>
                      <a:gd name="connsiteY1" fmla="*/ 0 h 863881"/>
                      <a:gd name="connsiteX2" fmla="*/ 290298 w 1552839"/>
                      <a:gd name="connsiteY2" fmla="*/ 0 h 863881"/>
                      <a:gd name="connsiteX3" fmla="*/ 390015 w 1552839"/>
                      <a:gd name="connsiteY3" fmla="*/ 0 h 863881"/>
                      <a:gd name="connsiteX4" fmla="*/ 489732 w 1552839"/>
                      <a:gd name="connsiteY4" fmla="*/ 0 h 863881"/>
                      <a:gd name="connsiteX5" fmla="*/ 626843 w 1552839"/>
                      <a:gd name="connsiteY5" fmla="*/ 0 h 863881"/>
                      <a:gd name="connsiteX6" fmla="*/ 763954 w 1552839"/>
                      <a:gd name="connsiteY6" fmla="*/ 0 h 863881"/>
                      <a:gd name="connsiteX7" fmla="*/ 863672 w 1552839"/>
                      <a:gd name="connsiteY7" fmla="*/ 0 h 863881"/>
                      <a:gd name="connsiteX8" fmla="*/ 963389 w 1552839"/>
                      <a:gd name="connsiteY8" fmla="*/ 0 h 863881"/>
                      <a:gd name="connsiteX9" fmla="*/ 1112965 w 1552839"/>
                      <a:gd name="connsiteY9" fmla="*/ 0 h 863881"/>
                      <a:gd name="connsiteX10" fmla="*/ 1237611 w 1552839"/>
                      <a:gd name="connsiteY10" fmla="*/ 0 h 863881"/>
                      <a:gd name="connsiteX11" fmla="*/ 1399652 w 1552839"/>
                      <a:gd name="connsiteY11" fmla="*/ 0 h 863881"/>
                      <a:gd name="connsiteX12" fmla="*/ 1552839 w 1552839"/>
                      <a:gd name="connsiteY12" fmla="*/ 112330 h 863881"/>
                      <a:gd name="connsiteX13" fmla="*/ 1552839 w 1552839"/>
                      <a:gd name="connsiteY13" fmla="*/ 203647 h 863881"/>
                      <a:gd name="connsiteX14" fmla="*/ 1552839 w 1552839"/>
                      <a:gd name="connsiteY14" fmla="*/ 301356 h 863881"/>
                      <a:gd name="connsiteX15" fmla="*/ 1552839 w 1552839"/>
                      <a:gd name="connsiteY15" fmla="*/ 379889 h 863881"/>
                      <a:gd name="connsiteX16" fmla="*/ 1552839 w 1552839"/>
                      <a:gd name="connsiteY16" fmla="*/ 471206 h 863881"/>
                      <a:gd name="connsiteX17" fmla="*/ 1552839 w 1552839"/>
                      <a:gd name="connsiteY17" fmla="*/ 562524 h 863881"/>
                      <a:gd name="connsiteX18" fmla="*/ 1552839 w 1552839"/>
                      <a:gd name="connsiteY18" fmla="*/ 641056 h 863881"/>
                      <a:gd name="connsiteX19" fmla="*/ 1552839 w 1552839"/>
                      <a:gd name="connsiteY19" fmla="*/ 751550 h 863881"/>
                      <a:gd name="connsiteX20" fmla="*/ 1399652 w 1552839"/>
                      <a:gd name="connsiteY20" fmla="*/ 863880 h 863881"/>
                      <a:gd name="connsiteX21" fmla="*/ 1250076 w 1552839"/>
                      <a:gd name="connsiteY21" fmla="*/ 863880 h 863881"/>
                      <a:gd name="connsiteX22" fmla="*/ 1137894 w 1552839"/>
                      <a:gd name="connsiteY22" fmla="*/ 863880 h 863881"/>
                      <a:gd name="connsiteX23" fmla="*/ 1038177 w 1552839"/>
                      <a:gd name="connsiteY23" fmla="*/ 863880 h 863881"/>
                      <a:gd name="connsiteX24" fmla="*/ 888601 w 1552839"/>
                      <a:gd name="connsiteY24" fmla="*/ 863880 h 863881"/>
                      <a:gd name="connsiteX25" fmla="*/ 801348 w 1552839"/>
                      <a:gd name="connsiteY25" fmla="*/ 863880 h 863881"/>
                      <a:gd name="connsiteX26" fmla="*/ 651772 w 1552839"/>
                      <a:gd name="connsiteY26" fmla="*/ 863880 h 863881"/>
                      <a:gd name="connsiteX27" fmla="*/ 502197 w 1552839"/>
                      <a:gd name="connsiteY27" fmla="*/ 863880 h 863881"/>
                      <a:gd name="connsiteX28" fmla="*/ 402479 w 1552839"/>
                      <a:gd name="connsiteY28" fmla="*/ 863880 h 863881"/>
                      <a:gd name="connsiteX29" fmla="*/ 315227 w 1552839"/>
                      <a:gd name="connsiteY29" fmla="*/ 863880 h 863881"/>
                      <a:gd name="connsiteX30" fmla="*/ 153186 w 1552839"/>
                      <a:gd name="connsiteY30" fmla="*/ 863880 h 863881"/>
                      <a:gd name="connsiteX31" fmla="*/ 0 w 1552839"/>
                      <a:gd name="connsiteY31" fmla="*/ 751550 h 863881"/>
                      <a:gd name="connsiteX32" fmla="*/ 0 w 1552839"/>
                      <a:gd name="connsiteY32" fmla="*/ 653841 h 863881"/>
                      <a:gd name="connsiteX33" fmla="*/ 0 w 1552839"/>
                      <a:gd name="connsiteY33" fmla="*/ 562524 h 863881"/>
                      <a:gd name="connsiteX34" fmla="*/ 0 w 1552839"/>
                      <a:gd name="connsiteY34" fmla="*/ 477599 h 863881"/>
                      <a:gd name="connsiteX35" fmla="*/ 0 w 1552839"/>
                      <a:gd name="connsiteY35" fmla="*/ 379889 h 863881"/>
                      <a:gd name="connsiteX36" fmla="*/ 0 w 1552839"/>
                      <a:gd name="connsiteY36" fmla="*/ 275788 h 863881"/>
                      <a:gd name="connsiteX37" fmla="*/ 0 w 1552839"/>
                      <a:gd name="connsiteY37" fmla="*/ 203647 h 863881"/>
                      <a:gd name="connsiteX38" fmla="*/ 0 w 1552839"/>
                      <a:gd name="connsiteY38" fmla="*/ 112330 h 863881"/>
                      <a:gd name="connsiteX0" fmla="*/ 0 w 1552839"/>
                      <a:gd name="connsiteY0" fmla="*/ 112330 h 863881"/>
                      <a:gd name="connsiteX1" fmla="*/ 153186 w 1552839"/>
                      <a:gd name="connsiteY1" fmla="*/ 0 h 863881"/>
                      <a:gd name="connsiteX2" fmla="*/ 302762 w 1552839"/>
                      <a:gd name="connsiteY2" fmla="*/ 0 h 863881"/>
                      <a:gd name="connsiteX3" fmla="*/ 427409 w 1552839"/>
                      <a:gd name="connsiteY3" fmla="*/ 0 h 863881"/>
                      <a:gd name="connsiteX4" fmla="*/ 527126 w 1552839"/>
                      <a:gd name="connsiteY4" fmla="*/ 0 h 863881"/>
                      <a:gd name="connsiteX5" fmla="*/ 651772 w 1552839"/>
                      <a:gd name="connsiteY5" fmla="*/ 0 h 863881"/>
                      <a:gd name="connsiteX6" fmla="*/ 739025 w 1552839"/>
                      <a:gd name="connsiteY6" fmla="*/ 0 h 863881"/>
                      <a:gd name="connsiteX7" fmla="*/ 851207 w 1552839"/>
                      <a:gd name="connsiteY7" fmla="*/ 0 h 863881"/>
                      <a:gd name="connsiteX8" fmla="*/ 975853 w 1552839"/>
                      <a:gd name="connsiteY8" fmla="*/ 0 h 863881"/>
                      <a:gd name="connsiteX9" fmla="*/ 1100500 w 1552839"/>
                      <a:gd name="connsiteY9" fmla="*/ 0 h 863881"/>
                      <a:gd name="connsiteX10" fmla="*/ 1237611 w 1552839"/>
                      <a:gd name="connsiteY10" fmla="*/ 0 h 863881"/>
                      <a:gd name="connsiteX11" fmla="*/ 1399652 w 1552839"/>
                      <a:gd name="connsiteY11" fmla="*/ 0 h 863881"/>
                      <a:gd name="connsiteX12" fmla="*/ 1552839 w 1552839"/>
                      <a:gd name="connsiteY12" fmla="*/ 112330 h 863881"/>
                      <a:gd name="connsiteX13" fmla="*/ 1552839 w 1552839"/>
                      <a:gd name="connsiteY13" fmla="*/ 210039 h 863881"/>
                      <a:gd name="connsiteX14" fmla="*/ 1552839 w 1552839"/>
                      <a:gd name="connsiteY14" fmla="*/ 294964 h 863881"/>
                      <a:gd name="connsiteX15" fmla="*/ 1552839 w 1552839"/>
                      <a:gd name="connsiteY15" fmla="*/ 399066 h 863881"/>
                      <a:gd name="connsiteX16" fmla="*/ 1552839 w 1552839"/>
                      <a:gd name="connsiteY16" fmla="*/ 503167 h 863881"/>
                      <a:gd name="connsiteX17" fmla="*/ 1552839 w 1552839"/>
                      <a:gd name="connsiteY17" fmla="*/ 607269 h 863881"/>
                      <a:gd name="connsiteX18" fmla="*/ 1552839 w 1552839"/>
                      <a:gd name="connsiteY18" fmla="*/ 751550 h 863881"/>
                      <a:gd name="connsiteX19" fmla="*/ 1399652 w 1552839"/>
                      <a:gd name="connsiteY19" fmla="*/ 863880 h 863881"/>
                      <a:gd name="connsiteX20" fmla="*/ 1275005 w 1552839"/>
                      <a:gd name="connsiteY20" fmla="*/ 863880 h 863881"/>
                      <a:gd name="connsiteX21" fmla="*/ 1150359 w 1552839"/>
                      <a:gd name="connsiteY21" fmla="*/ 863880 h 863881"/>
                      <a:gd name="connsiteX22" fmla="*/ 1013247 w 1552839"/>
                      <a:gd name="connsiteY22" fmla="*/ 863880 h 863881"/>
                      <a:gd name="connsiteX23" fmla="*/ 876136 w 1552839"/>
                      <a:gd name="connsiteY23" fmla="*/ 863880 h 863881"/>
                      <a:gd name="connsiteX24" fmla="*/ 763954 w 1552839"/>
                      <a:gd name="connsiteY24" fmla="*/ 863880 h 863881"/>
                      <a:gd name="connsiteX25" fmla="*/ 676702 w 1552839"/>
                      <a:gd name="connsiteY25" fmla="*/ 863880 h 863881"/>
                      <a:gd name="connsiteX26" fmla="*/ 589449 w 1552839"/>
                      <a:gd name="connsiteY26" fmla="*/ 863880 h 863881"/>
                      <a:gd name="connsiteX27" fmla="*/ 489732 w 1552839"/>
                      <a:gd name="connsiteY27" fmla="*/ 863880 h 863881"/>
                      <a:gd name="connsiteX28" fmla="*/ 402479 w 1552839"/>
                      <a:gd name="connsiteY28" fmla="*/ 863880 h 863881"/>
                      <a:gd name="connsiteX29" fmla="*/ 153186 w 1552839"/>
                      <a:gd name="connsiteY29" fmla="*/ 863880 h 863881"/>
                      <a:gd name="connsiteX30" fmla="*/ 0 w 1552839"/>
                      <a:gd name="connsiteY30" fmla="*/ 751550 h 863881"/>
                      <a:gd name="connsiteX31" fmla="*/ 0 w 1552839"/>
                      <a:gd name="connsiteY31" fmla="*/ 653841 h 863881"/>
                      <a:gd name="connsiteX32" fmla="*/ 0 w 1552839"/>
                      <a:gd name="connsiteY32" fmla="*/ 562524 h 863881"/>
                      <a:gd name="connsiteX33" fmla="*/ 0 w 1552839"/>
                      <a:gd name="connsiteY33" fmla="*/ 464814 h 863881"/>
                      <a:gd name="connsiteX34" fmla="*/ 0 w 1552839"/>
                      <a:gd name="connsiteY34" fmla="*/ 373497 h 863881"/>
                      <a:gd name="connsiteX35" fmla="*/ 0 w 1552839"/>
                      <a:gd name="connsiteY35" fmla="*/ 282180 h 863881"/>
                      <a:gd name="connsiteX36" fmla="*/ 0 w 1552839"/>
                      <a:gd name="connsiteY36" fmla="*/ 112330 h 8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2839" h="863881" fill="none" extrusionOk="0">
                        <a:moveTo>
                          <a:pt x="0" y="112330"/>
                        </a:moveTo>
                        <a:cubicBezTo>
                          <a:pt x="-25863" y="44291"/>
                          <a:pt x="73549" y="-290"/>
                          <a:pt x="153186" y="0"/>
                        </a:cubicBezTo>
                        <a:cubicBezTo>
                          <a:pt x="180146" y="-6486"/>
                          <a:pt x="222424" y="5785"/>
                          <a:pt x="290298" y="0"/>
                        </a:cubicBezTo>
                        <a:cubicBezTo>
                          <a:pt x="353543" y="-1164"/>
                          <a:pt x="349381" y="9311"/>
                          <a:pt x="390015" y="0"/>
                        </a:cubicBezTo>
                        <a:cubicBezTo>
                          <a:pt x="430771" y="-10205"/>
                          <a:pt x="464288" y="3389"/>
                          <a:pt x="489732" y="0"/>
                        </a:cubicBezTo>
                        <a:cubicBezTo>
                          <a:pt x="519462" y="-9204"/>
                          <a:pt x="591029" y="16713"/>
                          <a:pt x="626843" y="0"/>
                        </a:cubicBezTo>
                        <a:cubicBezTo>
                          <a:pt x="668736" y="-16610"/>
                          <a:pt x="710139" y="4638"/>
                          <a:pt x="763954" y="0"/>
                        </a:cubicBezTo>
                        <a:cubicBezTo>
                          <a:pt x="818584" y="-3115"/>
                          <a:pt x="834531" y="1770"/>
                          <a:pt x="863672" y="0"/>
                        </a:cubicBezTo>
                        <a:cubicBezTo>
                          <a:pt x="895570" y="-1513"/>
                          <a:pt x="933781" y="4148"/>
                          <a:pt x="963389" y="0"/>
                        </a:cubicBezTo>
                        <a:cubicBezTo>
                          <a:pt x="991940" y="4590"/>
                          <a:pt x="1066148" y="11066"/>
                          <a:pt x="1112965" y="0"/>
                        </a:cubicBezTo>
                        <a:cubicBezTo>
                          <a:pt x="1156186" y="773"/>
                          <a:pt x="1178420" y="4099"/>
                          <a:pt x="1237611" y="0"/>
                        </a:cubicBezTo>
                        <a:cubicBezTo>
                          <a:pt x="1298776" y="901"/>
                          <a:pt x="1329150" y="-889"/>
                          <a:pt x="1399652" y="0"/>
                        </a:cubicBezTo>
                        <a:cubicBezTo>
                          <a:pt x="1472782" y="-2181"/>
                          <a:pt x="1558803" y="30848"/>
                          <a:pt x="1552839" y="112330"/>
                        </a:cubicBezTo>
                        <a:cubicBezTo>
                          <a:pt x="1563275" y="135862"/>
                          <a:pt x="1542710" y="181469"/>
                          <a:pt x="1552839" y="203647"/>
                        </a:cubicBezTo>
                        <a:cubicBezTo>
                          <a:pt x="1562713" y="229288"/>
                          <a:pt x="1538950" y="274616"/>
                          <a:pt x="1552839" y="301356"/>
                        </a:cubicBezTo>
                        <a:cubicBezTo>
                          <a:pt x="1564912" y="327757"/>
                          <a:pt x="1544321" y="357688"/>
                          <a:pt x="1552839" y="379889"/>
                        </a:cubicBezTo>
                        <a:cubicBezTo>
                          <a:pt x="1555738" y="407111"/>
                          <a:pt x="1551873" y="430565"/>
                          <a:pt x="1552839" y="471206"/>
                        </a:cubicBezTo>
                        <a:cubicBezTo>
                          <a:pt x="1556802" y="512277"/>
                          <a:pt x="1535851" y="538566"/>
                          <a:pt x="1552839" y="562524"/>
                        </a:cubicBezTo>
                        <a:cubicBezTo>
                          <a:pt x="1564004" y="591528"/>
                          <a:pt x="1552755" y="599524"/>
                          <a:pt x="1552839" y="641056"/>
                        </a:cubicBezTo>
                        <a:cubicBezTo>
                          <a:pt x="1553488" y="680881"/>
                          <a:pt x="1541377" y="696088"/>
                          <a:pt x="1552839" y="751550"/>
                        </a:cubicBezTo>
                        <a:cubicBezTo>
                          <a:pt x="1539865" y="819438"/>
                          <a:pt x="1480740" y="880053"/>
                          <a:pt x="1399652" y="863880"/>
                        </a:cubicBezTo>
                        <a:cubicBezTo>
                          <a:pt x="1348336" y="863600"/>
                          <a:pt x="1323172" y="857476"/>
                          <a:pt x="1250076" y="863880"/>
                        </a:cubicBezTo>
                        <a:cubicBezTo>
                          <a:pt x="1176801" y="870175"/>
                          <a:pt x="1178263" y="851654"/>
                          <a:pt x="1137894" y="863880"/>
                        </a:cubicBezTo>
                        <a:cubicBezTo>
                          <a:pt x="1105036" y="875299"/>
                          <a:pt x="1060800" y="854822"/>
                          <a:pt x="1038177" y="863880"/>
                        </a:cubicBezTo>
                        <a:cubicBezTo>
                          <a:pt x="1018692" y="856648"/>
                          <a:pt x="966825" y="848258"/>
                          <a:pt x="888601" y="863880"/>
                        </a:cubicBezTo>
                        <a:cubicBezTo>
                          <a:pt x="824390" y="876454"/>
                          <a:pt x="833791" y="863570"/>
                          <a:pt x="801348" y="863880"/>
                        </a:cubicBezTo>
                        <a:cubicBezTo>
                          <a:pt x="733156" y="879418"/>
                          <a:pt x="708642" y="862458"/>
                          <a:pt x="651772" y="863880"/>
                        </a:cubicBezTo>
                        <a:cubicBezTo>
                          <a:pt x="583919" y="864859"/>
                          <a:pt x="557930" y="861570"/>
                          <a:pt x="502197" y="863880"/>
                        </a:cubicBezTo>
                        <a:cubicBezTo>
                          <a:pt x="444435" y="869213"/>
                          <a:pt x="449203" y="863598"/>
                          <a:pt x="402479" y="863880"/>
                        </a:cubicBezTo>
                        <a:cubicBezTo>
                          <a:pt x="356462" y="862841"/>
                          <a:pt x="344645" y="860260"/>
                          <a:pt x="315227" y="863880"/>
                        </a:cubicBezTo>
                        <a:cubicBezTo>
                          <a:pt x="291038" y="880419"/>
                          <a:pt x="196903" y="854364"/>
                          <a:pt x="153186" y="863880"/>
                        </a:cubicBezTo>
                        <a:cubicBezTo>
                          <a:pt x="69225" y="853014"/>
                          <a:pt x="-16355" y="805378"/>
                          <a:pt x="0" y="751550"/>
                        </a:cubicBezTo>
                        <a:cubicBezTo>
                          <a:pt x="-7271" y="725503"/>
                          <a:pt x="17664" y="703739"/>
                          <a:pt x="0" y="653841"/>
                        </a:cubicBezTo>
                        <a:cubicBezTo>
                          <a:pt x="-14134" y="606184"/>
                          <a:pt x="5765" y="586509"/>
                          <a:pt x="0" y="562524"/>
                        </a:cubicBezTo>
                        <a:cubicBezTo>
                          <a:pt x="-17278" y="543078"/>
                          <a:pt x="21546" y="511096"/>
                          <a:pt x="0" y="477599"/>
                        </a:cubicBezTo>
                        <a:cubicBezTo>
                          <a:pt x="-9132" y="446280"/>
                          <a:pt x="14740" y="401086"/>
                          <a:pt x="0" y="379889"/>
                        </a:cubicBezTo>
                        <a:cubicBezTo>
                          <a:pt x="-3370" y="351611"/>
                          <a:pt x="2122" y="321176"/>
                          <a:pt x="0" y="275788"/>
                        </a:cubicBezTo>
                        <a:cubicBezTo>
                          <a:pt x="3" y="229555"/>
                          <a:pt x="11063" y="229467"/>
                          <a:pt x="0" y="203647"/>
                        </a:cubicBezTo>
                        <a:cubicBezTo>
                          <a:pt x="-6793" y="181084"/>
                          <a:pt x="10755" y="146615"/>
                          <a:pt x="0" y="112330"/>
                        </a:cubicBezTo>
                        <a:close/>
                      </a:path>
                      <a:path w="1552839" h="863881" stroke="0" extrusionOk="0">
                        <a:moveTo>
                          <a:pt x="0" y="112330"/>
                        </a:moveTo>
                        <a:cubicBezTo>
                          <a:pt x="-16411" y="60156"/>
                          <a:pt x="62461" y="2336"/>
                          <a:pt x="153186" y="0"/>
                        </a:cubicBezTo>
                        <a:cubicBezTo>
                          <a:pt x="209492" y="-9149"/>
                          <a:pt x="251056" y="2684"/>
                          <a:pt x="302762" y="0"/>
                        </a:cubicBezTo>
                        <a:cubicBezTo>
                          <a:pt x="353234" y="5535"/>
                          <a:pt x="401232" y="2223"/>
                          <a:pt x="427409" y="0"/>
                        </a:cubicBezTo>
                        <a:cubicBezTo>
                          <a:pt x="449509" y="-6970"/>
                          <a:pt x="493295" y="2489"/>
                          <a:pt x="527126" y="0"/>
                        </a:cubicBezTo>
                        <a:cubicBezTo>
                          <a:pt x="557484" y="-1610"/>
                          <a:pt x="599942" y="12053"/>
                          <a:pt x="651772" y="0"/>
                        </a:cubicBezTo>
                        <a:cubicBezTo>
                          <a:pt x="704190" y="-5849"/>
                          <a:pt x="700324" y="5102"/>
                          <a:pt x="739025" y="0"/>
                        </a:cubicBezTo>
                        <a:cubicBezTo>
                          <a:pt x="766281" y="-1189"/>
                          <a:pt x="809340" y="-523"/>
                          <a:pt x="851207" y="0"/>
                        </a:cubicBezTo>
                        <a:cubicBezTo>
                          <a:pt x="895358" y="-3487"/>
                          <a:pt x="913334" y="9383"/>
                          <a:pt x="975853" y="0"/>
                        </a:cubicBezTo>
                        <a:cubicBezTo>
                          <a:pt x="1033270" y="-9747"/>
                          <a:pt x="1064657" y="456"/>
                          <a:pt x="1100500" y="0"/>
                        </a:cubicBezTo>
                        <a:cubicBezTo>
                          <a:pt x="1134150" y="11400"/>
                          <a:pt x="1192858" y="16522"/>
                          <a:pt x="1237611" y="0"/>
                        </a:cubicBezTo>
                        <a:cubicBezTo>
                          <a:pt x="1284432" y="-1342"/>
                          <a:pt x="1332785" y="1391"/>
                          <a:pt x="1399652" y="0"/>
                        </a:cubicBezTo>
                        <a:cubicBezTo>
                          <a:pt x="1497082" y="-3608"/>
                          <a:pt x="1553841" y="58632"/>
                          <a:pt x="1552839" y="112330"/>
                        </a:cubicBezTo>
                        <a:cubicBezTo>
                          <a:pt x="1552463" y="145787"/>
                          <a:pt x="1551947" y="158299"/>
                          <a:pt x="1552839" y="210039"/>
                        </a:cubicBezTo>
                        <a:cubicBezTo>
                          <a:pt x="1554478" y="258241"/>
                          <a:pt x="1550464" y="253324"/>
                          <a:pt x="1552839" y="294964"/>
                        </a:cubicBezTo>
                        <a:cubicBezTo>
                          <a:pt x="1553278" y="337958"/>
                          <a:pt x="1549445" y="371243"/>
                          <a:pt x="1552839" y="399066"/>
                        </a:cubicBezTo>
                        <a:cubicBezTo>
                          <a:pt x="1564846" y="426977"/>
                          <a:pt x="1550315" y="455932"/>
                          <a:pt x="1552839" y="503167"/>
                        </a:cubicBezTo>
                        <a:cubicBezTo>
                          <a:pt x="1557268" y="551517"/>
                          <a:pt x="1553386" y="559006"/>
                          <a:pt x="1552839" y="607269"/>
                        </a:cubicBezTo>
                        <a:cubicBezTo>
                          <a:pt x="1544952" y="657670"/>
                          <a:pt x="1558820" y="691329"/>
                          <a:pt x="1552839" y="751550"/>
                        </a:cubicBezTo>
                        <a:cubicBezTo>
                          <a:pt x="1572087" y="817165"/>
                          <a:pt x="1449378" y="881264"/>
                          <a:pt x="1399652" y="863880"/>
                        </a:cubicBezTo>
                        <a:cubicBezTo>
                          <a:pt x="1358939" y="860104"/>
                          <a:pt x="1319014" y="852601"/>
                          <a:pt x="1275005" y="863880"/>
                        </a:cubicBezTo>
                        <a:cubicBezTo>
                          <a:pt x="1225743" y="881718"/>
                          <a:pt x="1198550" y="862593"/>
                          <a:pt x="1150359" y="863880"/>
                        </a:cubicBezTo>
                        <a:cubicBezTo>
                          <a:pt x="1095539" y="865221"/>
                          <a:pt x="1051652" y="858272"/>
                          <a:pt x="1013247" y="863880"/>
                        </a:cubicBezTo>
                        <a:cubicBezTo>
                          <a:pt x="974306" y="868643"/>
                          <a:pt x="917585" y="854027"/>
                          <a:pt x="876136" y="863880"/>
                        </a:cubicBezTo>
                        <a:cubicBezTo>
                          <a:pt x="833303" y="876714"/>
                          <a:pt x="800813" y="866270"/>
                          <a:pt x="763954" y="863880"/>
                        </a:cubicBezTo>
                        <a:cubicBezTo>
                          <a:pt x="724809" y="863742"/>
                          <a:pt x="719004" y="860200"/>
                          <a:pt x="676702" y="863880"/>
                        </a:cubicBezTo>
                        <a:cubicBezTo>
                          <a:pt x="636806" y="866820"/>
                          <a:pt x="624573" y="863135"/>
                          <a:pt x="589449" y="863880"/>
                        </a:cubicBezTo>
                        <a:cubicBezTo>
                          <a:pt x="552350" y="864540"/>
                          <a:pt x="528566" y="860532"/>
                          <a:pt x="489732" y="863880"/>
                        </a:cubicBezTo>
                        <a:cubicBezTo>
                          <a:pt x="455888" y="866257"/>
                          <a:pt x="435429" y="864614"/>
                          <a:pt x="402479" y="863880"/>
                        </a:cubicBezTo>
                        <a:cubicBezTo>
                          <a:pt x="379296" y="868554"/>
                          <a:pt x="221622" y="840129"/>
                          <a:pt x="153186" y="863880"/>
                        </a:cubicBezTo>
                        <a:cubicBezTo>
                          <a:pt x="48358" y="867132"/>
                          <a:pt x="-2331" y="811743"/>
                          <a:pt x="0" y="751550"/>
                        </a:cubicBezTo>
                        <a:cubicBezTo>
                          <a:pt x="-939" y="709246"/>
                          <a:pt x="6137" y="683375"/>
                          <a:pt x="0" y="653841"/>
                        </a:cubicBezTo>
                        <a:cubicBezTo>
                          <a:pt x="-5662" y="625609"/>
                          <a:pt x="2804" y="604448"/>
                          <a:pt x="0" y="562524"/>
                        </a:cubicBezTo>
                        <a:cubicBezTo>
                          <a:pt x="-6942" y="526756"/>
                          <a:pt x="7442" y="488927"/>
                          <a:pt x="0" y="464814"/>
                        </a:cubicBezTo>
                        <a:cubicBezTo>
                          <a:pt x="-8748" y="434898"/>
                          <a:pt x="19033" y="405542"/>
                          <a:pt x="0" y="373497"/>
                        </a:cubicBezTo>
                        <a:cubicBezTo>
                          <a:pt x="-18770" y="344298"/>
                          <a:pt x="6348" y="315465"/>
                          <a:pt x="0" y="282180"/>
                        </a:cubicBezTo>
                        <a:cubicBezTo>
                          <a:pt x="258" y="249197"/>
                          <a:pt x="15005" y="193159"/>
                          <a:pt x="0" y="112330"/>
                        </a:cubicBezTo>
                        <a:close/>
                      </a:path>
                      <a:path w="1552839" h="863881" fill="none" stroke="0" extrusionOk="0">
                        <a:moveTo>
                          <a:pt x="0" y="112330"/>
                        </a:moveTo>
                        <a:cubicBezTo>
                          <a:pt x="-34537" y="66863"/>
                          <a:pt x="71238" y="24846"/>
                          <a:pt x="153186" y="0"/>
                        </a:cubicBezTo>
                        <a:cubicBezTo>
                          <a:pt x="177300" y="-1248"/>
                          <a:pt x="224814" y="374"/>
                          <a:pt x="290298" y="0"/>
                        </a:cubicBezTo>
                        <a:cubicBezTo>
                          <a:pt x="351286" y="-1828"/>
                          <a:pt x="347176" y="5583"/>
                          <a:pt x="390015" y="0"/>
                        </a:cubicBezTo>
                        <a:cubicBezTo>
                          <a:pt x="430576" y="-6231"/>
                          <a:pt x="473095" y="4710"/>
                          <a:pt x="489732" y="0"/>
                        </a:cubicBezTo>
                        <a:cubicBezTo>
                          <a:pt x="509864" y="-5823"/>
                          <a:pt x="593392" y="14484"/>
                          <a:pt x="626843" y="0"/>
                        </a:cubicBezTo>
                        <a:cubicBezTo>
                          <a:pt x="664869" y="-1307"/>
                          <a:pt x="715109" y="14862"/>
                          <a:pt x="763954" y="0"/>
                        </a:cubicBezTo>
                        <a:cubicBezTo>
                          <a:pt x="817689" y="-1200"/>
                          <a:pt x="836435" y="2765"/>
                          <a:pt x="863672" y="0"/>
                        </a:cubicBezTo>
                        <a:cubicBezTo>
                          <a:pt x="891434" y="-4619"/>
                          <a:pt x="931909" y="8893"/>
                          <a:pt x="963389" y="0"/>
                        </a:cubicBezTo>
                        <a:cubicBezTo>
                          <a:pt x="998635" y="493"/>
                          <a:pt x="1077832" y="1478"/>
                          <a:pt x="1112965" y="0"/>
                        </a:cubicBezTo>
                        <a:cubicBezTo>
                          <a:pt x="1155420" y="-7064"/>
                          <a:pt x="1184832" y="9838"/>
                          <a:pt x="1237611" y="0"/>
                        </a:cubicBezTo>
                        <a:cubicBezTo>
                          <a:pt x="1285148" y="-19219"/>
                          <a:pt x="1343014" y="-4344"/>
                          <a:pt x="1399652" y="0"/>
                        </a:cubicBezTo>
                        <a:cubicBezTo>
                          <a:pt x="1477157" y="14929"/>
                          <a:pt x="1538395" y="29007"/>
                          <a:pt x="1552839" y="112330"/>
                        </a:cubicBezTo>
                        <a:cubicBezTo>
                          <a:pt x="1569310" y="138150"/>
                          <a:pt x="1539126" y="170561"/>
                          <a:pt x="1552839" y="203647"/>
                        </a:cubicBezTo>
                        <a:cubicBezTo>
                          <a:pt x="1559971" y="231422"/>
                          <a:pt x="1540836" y="278722"/>
                          <a:pt x="1552839" y="301356"/>
                        </a:cubicBezTo>
                        <a:cubicBezTo>
                          <a:pt x="1562722" y="318272"/>
                          <a:pt x="1543928" y="350284"/>
                          <a:pt x="1552839" y="379889"/>
                        </a:cubicBezTo>
                        <a:cubicBezTo>
                          <a:pt x="1566564" y="402295"/>
                          <a:pt x="1543484" y="443128"/>
                          <a:pt x="1552839" y="471206"/>
                        </a:cubicBezTo>
                        <a:cubicBezTo>
                          <a:pt x="1550167" y="510577"/>
                          <a:pt x="1543516" y="537029"/>
                          <a:pt x="1552839" y="562524"/>
                        </a:cubicBezTo>
                        <a:cubicBezTo>
                          <a:pt x="1566562" y="591425"/>
                          <a:pt x="1548208" y="604221"/>
                          <a:pt x="1552839" y="641056"/>
                        </a:cubicBezTo>
                        <a:cubicBezTo>
                          <a:pt x="1549849" y="681581"/>
                          <a:pt x="1543629" y="696947"/>
                          <a:pt x="1552839" y="751550"/>
                        </a:cubicBezTo>
                        <a:cubicBezTo>
                          <a:pt x="1558358" y="824378"/>
                          <a:pt x="1492877" y="897023"/>
                          <a:pt x="1399652" y="863880"/>
                        </a:cubicBezTo>
                        <a:cubicBezTo>
                          <a:pt x="1347348" y="862863"/>
                          <a:pt x="1313434" y="856843"/>
                          <a:pt x="1250076" y="863880"/>
                        </a:cubicBezTo>
                        <a:cubicBezTo>
                          <a:pt x="1177831" y="874065"/>
                          <a:pt x="1180164" y="859800"/>
                          <a:pt x="1137894" y="863880"/>
                        </a:cubicBezTo>
                        <a:cubicBezTo>
                          <a:pt x="1101033" y="870738"/>
                          <a:pt x="1061866" y="862569"/>
                          <a:pt x="1038177" y="863880"/>
                        </a:cubicBezTo>
                        <a:cubicBezTo>
                          <a:pt x="1028333" y="877500"/>
                          <a:pt x="955880" y="850346"/>
                          <a:pt x="888601" y="863880"/>
                        </a:cubicBezTo>
                        <a:cubicBezTo>
                          <a:pt x="819501" y="878214"/>
                          <a:pt x="835260" y="864663"/>
                          <a:pt x="801348" y="863880"/>
                        </a:cubicBezTo>
                        <a:cubicBezTo>
                          <a:pt x="735264" y="881000"/>
                          <a:pt x="712507" y="850348"/>
                          <a:pt x="651772" y="863880"/>
                        </a:cubicBezTo>
                        <a:cubicBezTo>
                          <a:pt x="581694" y="867821"/>
                          <a:pt x="561077" y="860129"/>
                          <a:pt x="502197" y="863880"/>
                        </a:cubicBezTo>
                        <a:cubicBezTo>
                          <a:pt x="444836" y="868470"/>
                          <a:pt x="447887" y="862975"/>
                          <a:pt x="402479" y="863880"/>
                        </a:cubicBezTo>
                        <a:cubicBezTo>
                          <a:pt x="358281" y="865115"/>
                          <a:pt x="342964" y="854954"/>
                          <a:pt x="315227" y="863880"/>
                        </a:cubicBezTo>
                        <a:cubicBezTo>
                          <a:pt x="273430" y="864990"/>
                          <a:pt x="199364" y="853415"/>
                          <a:pt x="153186" y="863880"/>
                        </a:cubicBezTo>
                        <a:cubicBezTo>
                          <a:pt x="63300" y="880181"/>
                          <a:pt x="-10741" y="806818"/>
                          <a:pt x="0" y="751550"/>
                        </a:cubicBezTo>
                        <a:cubicBezTo>
                          <a:pt x="-11467" y="722932"/>
                          <a:pt x="15364" y="697428"/>
                          <a:pt x="0" y="653841"/>
                        </a:cubicBezTo>
                        <a:cubicBezTo>
                          <a:pt x="-10726" y="600048"/>
                          <a:pt x="11164" y="587657"/>
                          <a:pt x="0" y="562524"/>
                        </a:cubicBezTo>
                        <a:cubicBezTo>
                          <a:pt x="-13115" y="541386"/>
                          <a:pt x="17635" y="516715"/>
                          <a:pt x="0" y="477599"/>
                        </a:cubicBezTo>
                        <a:cubicBezTo>
                          <a:pt x="-12498" y="444520"/>
                          <a:pt x="8695" y="411646"/>
                          <a:pt x="0" y="379889"/>
                        </a:cubicBezTo>
                        <a:cubicBezTo>
                          <a:pt x="-12336" y="352982"/>
                          <a:pt x="-2022" y="321858"/>
                          <a:pt x="0" y="275788"/>
                        </a:cubicBezTo>
                        <a:cubicBezTo>
                          <a:pt x="-359" y="228742"/>
                          <a:pt x="11081" y="228754"/>
                          <a:pt x="0" y="203647"/>
                        </a:cubicBezTo>
                        <a:cubicBezTo>
                          <a:pt x="-12107" y="184912"/>
                          <a:pt x="8591" y="152321"/>
                          <a:pt x="0" y="112330"/>
                        </a:cubicBezTo>
                        <a:close/>
                      </a:path>
                    </a:pathLst>
                  </a:custGeom>
                  <ask:type>
                    <ask:lineSketchScribble/>
                  </ask:type>
                </ask:lineSketchStyleProps>
              </a:ext>
            </a:extLst>
          </a:ln>
          <a:effectLst/>
        </p:spPr>
        <p:txBody>
          <a:bodyPr rtlCol="0" anchor="ctr"/>
          <a:lstStyle/>
          <a:p>
            <a:pPr algn="ctr"/>
            <a:r>
              <a:rPr lang="en-US" sz="3733" b="1" dirty="0">
                <a:solidFill>
                  <a:schemeClr val="bg1">
                    <a:lumMod val="25000"/>
                  </a:schemeClr>
                </a:solidFill>
                <a:latin typeface="Calibri" panose="020F0502020204030204" pitchFamily="34" charset="0"/>
                <a:cs typeface="Calibri" panose="020F0502020204030204" pitchFamily="34" charset="0"/>
              </a:rPr>
              <a:t>MẪU:</a:t>
            </a:r>
            <a:endParaRPr lang="vi-VN" sz="3733" dirty="0">
              <a:solidFill>
                <a:schemeClr val="bg1">
                  <a:lumMod val="25000"/>
                </a:schemeClr>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B945EE9-62D7-484F-9371-3EA9E73084F3}"/>
              </a:ext>
            </a:extLst>
          </p:cNvPr>
          <p:cNvSpPr/>
          <p:nvPr/>
        </p:nvSpPr>
        <p:spPr>
          <a:xfrm>
            <a:off x="2001078" y="1275875"/>
            <a:ext cx="8744495" cy="3108543"/>
          </a:xfrm>
          <a:prstGeom prst="rect">
            <a:avLst/>
          </a:prstGeom>
        </p:spPr>
        <p:txBody>
          <a:bodyPr wrap="square">
            <a:spAutoFit/>
          </a:bodyPr>
          <a:lstStyle/>
          <a:p>
            <a:pPr algn="just"/>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vi-VN" sz="2800" b="1" dirty="0">
                <a:latin typeface="HP001 4H" panose="020B0603050302020204" pitchFamily="34" charset="-127"/>
                <a:ea typeface="HP001 4H" panose="020B0603050302020204" pitchFamily="34" charset="-127"/>
                <a:cs typeface="Calibri" panose="020F0502020204030204" pitchFamily="34" charset="0"/>
              </a:rPr>
              <a:t>Chiếc bàn học</a:t>
            </a:r>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là</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món</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quà</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mà</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bố</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mẹ</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đã</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tặng</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em</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năm</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học</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lớp</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en-US" sz="2800" b="1" dirty="0" err="1">
                <a:solidFill>
                  <a:srgbClr val="FF0000"/>
                </a:solidFill>
                <a:latin typeface="HP001 4H" panose="020B0603050302020204" pitchFamily="34" charset="-127"/>
                <a:ea typeface="HP001 4H" panose="020B0603050302020204" pitchFamily="34" charset="-127"/>
                <a:cs typeface="Calibri" panose="020F0502020204030204" pitchFamily="34" charset="0"/>
              </a:rPr>
              <a:t>một</a:t>
            </a:r>
            <a:r>
              <a:rPr lang="en-US"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 </a:t>
            </a:r>
            <a:r>
              <a:rPr lang="vi-VN" sz="2800" b="1" dirty="0">
                <a:latin typeface="HP001 4H" panose="020B0603050302020204" pitchFamily="34" charset="-127"/>
                <a:ea typeface="HP001 4H" panose="020B0603050302020204" pitchFamily="34" charset="-127"/>
                <a:cs typeface="Calibri" panose="020F0502020204030204" pitchFamily="34" charset="0"/>
              </a:rPr>
              <a:t>Nó có </a:t>
            </a:r>
            <a:r>
              <a:rPr lang="vi-VN"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hình chữ nhật</a:t>
            </a:r>
            <a:r>
              <a:rPr lang="vi-VN" sz="2800" b="1" dirty="0">
                <a:latin typeface="HP001 4H" panose="020B0603050302020204" pitchFamily="34" charset="-127"/>
                <a:ea typeface="HP001 4H" panose="020B0603050302020204" pitchFamily="34" charset="-127"/>
                <a:cs typeface="Calibri" panose="020F0502020204030204" pitchFamily="34" charset="0"/>
              </a:rPr>
              <a:t>, được làm bằng </a:t>
            </a:r>
            <a:r>
              <a:rPr lang="vi-VN"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gỗ. </a:t>
            </a:r>
            <a:r>
              <a:rPr lang="vi-VN" sz="2800" b="1" dirty="0">
                <a:latin typeface="HP001 4H" panose="020B0603050302020204" pitchFamily="34" charset="-127"/>
                <a:ea typeface="HP001 4H" panose="020B0603050302020204" pitchFamily="34" charset="-127"/>
                <a:cs typeface="Calibri" panose="020F0502020204030204" pitchFamily="34" charset="0"/>
              </a:rPr>
              <a:t>Chiếc bàn có </a:t>
            </a:r>
            <a:r>
              <a:rPr lang="vi-VN"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màu nâu nhạt</a:t>
            </a:r>
            <a:r>
              <a:rPr lang="vi-VN" sz="2800" b="1" dirty="0">
                <a:latin typeface="HP001 4H" panose="020B0603050302020204" pitchFamily="34" charset="-127"/>
                <a:ea typeface="HP001 4H" panose="020B0603050302020204" pitchFamily="34" charset="-127"/>
                <a:cs typeface="Calibri" panose="020F0502020204030204" pitchFamily="34" charset="0"/>
              </a:rPr>
              <a:t>, quét một lớp sơn bóng. Chiều dài của bàn </a:t>
            </a:r>
            <a:r>
              <a:rPr lang="vi-VN"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khoảng một mét</a:t>
            </a:r>
            <a:r>
              <a:rPr lang="vi-VN" sz="2800" b="1" dirty="0">
                <a:latin typeface="HP001 4H" panose="020B0603050302020204" pitchFamily="34" charset="-127"/>
                <a:ea typeface="HP001 4H" panose="020B0603050302020204" pitchFamily="34" charset="-127"/>
                <a:cs typeface="Calibri" panose="020F0502020204030204" pitchFamily="34" charset="0"/>
              </a:rPr>
              <a:t>. Phía dưới chiếc bàn còn có </a:t>
            </a:r>
            <a:r>
              <a:rPr lang="vi-VN" sz="2800" b="1" dirty="0">
                <a:solidFill>
                  <a:srgbClr val="FF0000"/>
                </a:solidFill>
                <a:latin typeface="HP001 4H" panose="020B0603050302020204" pitchFamily="34" charset="-127"/>
                <a:ea typeface="HP001 4H" panose="020B0603050302020204" pitchFamily="34" charset="-127"/>
                <a:cs typeface="Calibri" panose="020F0502020204030204" pitchFamily="34" charset="0"/>
              </a:rPr>
              <a:t>ngăn kéo để đựng sách vở. </a:t>
            </a:r>
            <a:r>
              <a:rPr lang="vi-VN" sz="2800" b="1" dirty="0">
                <a:latin typeface="HP001 4H" panose="020B0603050302020204" pitchFamily="34" charset="-127"/>
                <a:ea typeface="HP001 4H" panose="020B0603050302020204" pitchFamily="34" charset="-127"/>
                <a:cs typeface="Calibri" panose="020F0502020204030204" pitchFamily="34" charset="0"/>
              </a:rPr>
              <a:t>Chiếc bàn đã giúp ích cho em trong việc học tập.</a:t>
            </a:r>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en-US" sz="2800" b="1" dirty="0" err="1">
                <a:latin typeface="HP001 4H" panose="020B0603050302020204" pitchFamily="34" charset="-127"/>
                <a:ea typeface="HP001 4H" panose="020B0603050302020204" pitchFamily="34" charset="-127"/>
                <a:cs typeface="Calibri" panose="020F0502020204030204" pitchFamily="34" charset="0"/>
              </a:rPr>
              <a:t>Em</a:t>
            </a:r>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en-US" sz="2800" b="1" dirty="0" err="1">
                <a:latin typeface="HP001 4H" panose="020B0603050302020204" pitchFamily="34" charset="-127"/>
                <a:ea typeface="HP001 4H" panose="020B0603050302020204" pitchFamily="34" charset="-127"/>
                <a:cs typeface="Calibri" panose="020F0502020204030204" pitchFamily="34" charset="0"/>
              </a:rPr>
              <a:t>rất</a:t>
            </a:r>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en-US" sz="2800" b="1" dirty="0" err="1">
                <a:latin typeface="HP001 4H" panose="020B0603050302020204" pitchFamily="34" charset="-127"/>
                <a:ea typeface="HP001 4H" panose="020B0603050302020204" pitchFamily="34" charset="-127"/>
                <a:cs typeface="Calibri" panose="020F0502020204030204" pitchFamily="34" charset="0"/>
              </a:rPr>
              <a:t>yêu</a:t>
            </a:r>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en-US" sz="2800" b="1" dirty="0" err="1">
                <a:latin typeface="HP001 4H" panose="020B0603050302020204" pitchFamily="34" charset="-127"/>
                <a:ea typeface="HP001 4H" panose="020B0603050302020204" pitchFamily="34" charset="-127"/>
                <a:cs typeface="Calibri" panose="020F0502020204030204" pitchFamily="34" charset="0"/>
              </a:rPr>
              <a:t>quý</a:t>
            </a:r>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en-US" sz="2800" b="1" dirty="0" err="1">
                <a:latin typeface="HP001 4H" panose="020B0603050302020204" pitchFamily="34" charset="-127"/>
                <a:ea typeface="HP001 4H" panose="020B0603050302020204" pitchFamily="34" charset="-127"/>
                <a:cs typeface="Calibri" panose="020F0502020204030204" pitchFamily="34" charset="0"/>
              </a:rPr>
              <a:t>chiếc</a:t>
            </a:r>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en-US" sz="2800" b="1" dirty="0" err="1">
                <a:latin typeface="HP001 4H" panose="020B0603050302020204" pitchFamily="34" charset="-127"/>
                <a:ea typeface="HP001 4H" panose="020B0603050302020204" pitchFamily="34" charset="-127"/>
                <a:cs typeface="Calibri" panose="020F0502020204030204" pitchFamily="34" charset="0"/>
              </a:rPr>
              <a:t>bàn</a:t>
            </a:r>
            <a:r>
              <a:rPr lang="en-US" sz="2800" b="1" dirty="0">
                <a:latin typeface="HP001 4H" panose="020B0603050302020204" pitchFamily="34" charset="-127"/>
                <a:ea typeface="HP001 4H" panose="020B0603050302020204" pitchFamily="34" charset="-127"/>
                <a:cs typeface="Calibri" panose="020F0502020204030204" pitchFamily="34" charset="0"/>
              </a:rPr>
              <a:t> </a:t>
            </a:r>
            <a:r>
              <a:rPr lang="en-US" sz="2800" b="1" dirty="0" err="1">
                <a:latin typeface="HP001 4H" panose="020B0603050302020204" pitchFamily="34" charset="-127"/>
                <a:ea typeface="HP001 4H" panose="020B0603050302020204" pitchFamily="34" charset="-127"/>
                <a:cs typeface="Calibri" panose="020F0502020204030204" pitchFamily="34" charset="0"/>
              </a:rPr>
              <a:t>này</a:t>
            </a:r>
            <a:r>
              <a:rPr lang="en-US" sz="2800" b="1" dirty="0">
                <a:latin typeface="HP001 4H" panose="020B0603050302020204" pitchFamily="34" charset="-127"/>
                <a:ea typeface="HP001 4H" panose="020B0603050302020204" pitchFamily="34" charset="-127"/>
                <a:cs typeface="Calibri" panose="020F0502020204030204" pitchFamily="34" charset="0"/>
              </a:rPr>
              <a:t>.</a:t>
            </a:r>
            <a:endParaRPr lang="vi-VN" sz="2800" b="1" dirty="0">
              <a:latin typeface="HP001 4H" panose="020B0603050302020204" pitchFamily="34" charset="-127"/>
              <a:ea typeface="HP001 4H" panose="020B0603050302020204" pitchFamily="34" charset="-127"/>
              <a:cs typeface="Calibri" panose="020F0502020204030204" pitchFamily="34" charset="0"/>
            </a:endParaRPr>
          </a:p>
        </p:txBody>
      </p:sp>
      <p:pic>
        <p:nvPicPr>
          <p:cNvPr id="15" name="Picture 4" descr="Hình ảnh đã tải lên">
            <a:extLst>
              <a:ext uri="{FF2B5EF4-FFF2-40B4-BE49-F238E27FC236}">
                <a16:creationId xmlns:a16="http://schemas.microsoft.com/office/drawing/2014/main" id="{B99C1F22-0C65-4CAB-9CE7-406B955D97D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6163" y="4863790"/>
            <a:ext cx="2993919" cy="2118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ình ảnh đã tải lên">
            <a:extLst>
              <a:ext uri="{FF2B5EF4-FFF2-40B4-BE49-F238E27FC236}">
                <a16:creationId xmlns:a16="http://schemas.microsoft.com/office/drawing/2014/main" id="{11242A87-F0D2-4632-89D1-F1F4570F2D9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5907" y="4704844"/>
            <a:ext cx="3812569" cy="247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8AA7C-4351-4109-82EE-98020A107A4A}"/>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8</a:t>
            </a:fld>
            <a:endParaRPr lang="en-US" dirty="0">
              <a:solidFill>
                <a:prstClr val="black">
                  <a:tint val="75000"/>
                </a:prstClr>
              </a:solidFill>
            </a:endParaRPr>
          </a:p>
        </p:txBody>
      </p:sp>
      <p:pic>
        <p:nvPicPr>
          <p:cNvPr id="3" name="图片 6" descr="图片包含 文字, 地图&#10;&#10;已生成高可信度的说明">
            <a:extLst>
              <a:ext uri="{FF2B5EF4-FFF2-40B4-BE49-F238E27FC236}">
                <a16:creationId xmlns:a16="http://schemas.microsoft.com/office/drawing/2014/main" id="{8A13E285-D76F-4786-B2CB-D83B4AF3F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89"/>
            <a:ext cx="12190413" cy="6857107"/>
          </a:xfrm>
          <a:prstGeom prst="rect">
            <a:avLst/>
          </a:prstGeom>
        </p:spPr>
      </p:pic>
      <p:sp>
        <p:nvSpPr>
          <p:cNvPr id="6" name="Rectangle: Rounded Corners 33">
            <a:extLst>
              <a:ext uri="{FF2B5EF4-FFF2-40B4-BE49-F238E27FC236}">
                <a16:creationId xmlns:a16="http://schemas.microsoft.com/office/drawing/2014/main" id="{A061A037-1A60-4BBE-92BD-E7831FA5E5B8}"/>
              </a:ext>
            </a:extLst>
          </p:cNvPr>
          <p:cNvSpPr/>
          <p:nvPr/>
        </p:nvSpPr>
        <p:spPr>
          <a:xfrm>
            <a:off x="2646544" y="235671"/>
            <a:ext cx="1552839" cy="786191"/>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custGeom>
                    <a:avLst/>
                    <a:gdLst>
                      <a:gd name="connsiteX0" fmla="*/ 0 w 1552839"/>
                      <a:gd name="connsiteY0" fmla="*/ 102228 h 786191"/>
                      <a:gd name="connsiteX1" fmla="*/ 153186 w 1552839"/>
                      <a:gd name="connsiteY1" fmla="*/ 0 h 786191"/>
                      <a:gd name="connsiteX2" fmla="*/ 290298 w 1552839"/>
                      <a:gd name="connsiteY2" fmla="*/ 0 h 786191"/>
                      <a:gd name="connsiteX3" fmla="*/ 390015 w 1552839"/>
                      <a:gd name="connsiteY3" fmla="*/ 0 h 786191"/>
                      <a:gd name="connsiteX4" fmla="*/ 489732 w 1552839"/>
                      <a:gd name="connsiteY4" fmla="*/ 0 h 786191"/>
                      <a:gd name="connsiteX5" fmla="*/ 626843 w 1552839"/>
                      <a:gd name="connsiteY5" fmla="*/ 0 h 786191"/>
                      <a:gd name="connsiteX6" fmla="*/ 763954 w 1552839"/>
                      <a:gd name="connsiteY6" fmla="*/ 0 h 786191"/>
                      <a:gd name="connsiteX7" fmla="*/ 863672 w 1552839"/>
                      <a:gd name="connsiteY7" fmla="*/ 0 h 786191"/>
                      <a:gd name="connsiteX8" fmla="*/ 963389 w 1552839"/>
                      <a:gd name="connsiteY8" fmla="*/ 0 h 786191"/>
                      <a:gd name="connsiteX9" fmla="*/ 1112965 w 1552839"/>
                      <a:gd name="connsiteY9" fmla="*/ 0 h 786191"/>
                      <a:gd name="connsiteX10" fmla="*/ 1237611 w 1552839"/>
                      <a:gd name="connsiteY10" fmla="*/ 0 h 786191"/>
                      <a:gd name="connsiteX11" fmla="*/ 1399652 w 1552839"/>
                      <a:gd name="connsiteY11" fmla="*/ 0 h 786191"/>
                      <a:gd name="connsiteX12" fmla="*/ 1552839 w 1552839"/>
                      <a:gd name="connsiteY12" fmla="*/ 102228 h 786191"/>
                      <a:gd name="connsiteX13" fmla="*/ 1552839 w 1552839"/>
                      <a:gd name="connsiteY13" fmla="*/ 185333 h 786191"/>
                      <a:gd name="connsiteX14" fmla="*/ 1552839 w 1552839"/>
                      <a:gd name="connsiteY14" fmla="*/ 274255 h 786191"/>
                      <a:gd name="connsiteX15" fmla="*/ 1552839 w 1552839"/>
                      <a:gd name="connsiteY15" fmla="*/ 345725 h 786191"/>
                      <a:gd name="connsiteX16" fmla="*/ 1552839 w 1552839"/>
                      <a:gd name="connsiteY16" fmla="*/ 428830 h 786191"/>
                      <a:gd name="connsiteX17" fmla="*/ 1552839 w 1552839"/>
                      <a:gd name="connsiteY17" fmla="*/ 511935 h 786191"/>
                      <a:gd name="connsiteX18" fmla="*/ 1552839 w 1552839"/>
                      <a:gd name="connsiteY18" fmla="*/ 583405 h 786191"/>
                      <a:gd name="connsiteX19" fmla="*/ 1552839 w 1552839"/>
                      <a:gd name="connsiteY19" fmla="*/ 683962 h 786191"/>
                      <a:gd name="connsiteX20" fmla="*/ 1399652 w 1552839"/>
                      <a:gd name="connsiteY20" fmla="*/ 786191 h 786191"/>
                      <a:gd name="connsiteX21" fmla="*/ 1250076 w 1552839"/>
                      <a:gd name="connsiteY21" fmla="*/ 786191 h 786191"/>
                      <a:gd name="connsiteX22" fmla="*/ 1137894 w 1552839"/>
                      <a:gd name="connsiteY22" fmla="*/ 786191 h 786191"/>
                      <a:gd name="connsiteX23" fmla="*/ 1038177 w 1552839"/>
                      <a:gd name="connsiteY23" fmla="*/ 786191 h 786191"/>
                      <a:gd name="connsiteX24" fmla="*/ 888601 w 1552839"/>
                      <a:gd name="connsiteY24" fmla="*/ 786191 h 786191"/>
                      <a:gd name="connsiteX25" fmla="*/ 801348 w 1552839"/>
                      <a:gd name="connsiteY25" fmla="*/ 786191 h 786191"/>
                      <a:gd name="connsiteX26" fmla="*/ 651772 w 1552839"/>
                      <a:gd name="connsiteY26" fmla="*/ 786191 h 786191"/>
                      <a:gd name="connsiteX27" fmla="*/ 502197 w 1552839"/>
                      <a:gd name="connsiteY27" fmla="*/ 786191 h 786191"/>
                      <a:gd name="connsiteX28" fmla="*/ 402479 w 1552839"/>
                      <a:gd name="connsiteY28" fmla="*/ 786191 h 786191"/>
                      <a:gd name="connsiteX29" fmla="*/ 315227 w 1552839"/>
                      <a:gd name="connsiteY29" fmla="*/ 786191 h 786191"/>
                      <a:gd name="connsiteX30" fmla="*/ 153186 w 1552839"/>
                      <a:gd name="connsiteY30" fmla="*/ 786191 h 786191"/>
                      <a:gd name="connsiteX31" fmla="*/ 0 w 1552839"/>
                      <a:gd name="connsiteY31" fmla="*/ 683962 h 786191"/>
                      <a:gd name="connsiteX32" fmla="*/ 0 w 1552839"/>
                      <a:gd name="connsiteY32" fmla="*/ 595040 h 786191"/>
                      <a:gd name="connsiteX33" fmla="*/ 0 w 1552839"/>
                      <a:gd name="connsiteY33" fmla="*/ 511935 h 786191"/>
                      <a:gd name="connsiteX34" fmla="*/ 0 w 1552839"/>
                      <a:gd name="connsiteY34" fmla="*/ 434647 h 786191"/>
                      <a:gd name="connsiteX35" fmla="*/ 0 w 1552839"/>
                      <a:gd name="connsiteY35" fmla="*/ 345725 h 786191"/>
                      <a:gd name="connsiteX36" fmla="*/ 0 w 1552839"/>
                      <a:gd name="connsiteY36" fmla="*/ 250986 h 786191"/>
                      <a:gd name="connsiteX37" fmla="*/ 0 w 1552839"/>
                      <a:gd name="connsiteY37" fmla="*/ 185333 h 786191"/>
                      <a:gd name="connsiteX38" fmla="*/ 0 w 1552839"/>
                      <a:gd name="connsiteY38" fmla="*/ 102228 h 786191"/>
                      <a:gd name="connsiteX0" fmla="*/ 0 w 1552839"/>
                      <a:gd name="connsiteY0" fmla="*/ 102228 h 786191"/>
                      <a:gd name="connsiteX1" fmla="*/ 153186 w 1552839"/>
                      <a:gd name="connsiteY1" fmla="*/ 0 h 786191"/>
                      <a:gd name="connsiteX2" fmla="*/ 302762 w 1552839"/>
                      <a:gd name="connsiteY2" fmla="*/ 0 h 786191"/>
                      <a:gd name="connsiteX3" fmla="*/ 427409 w 1552839"/>
                      <a:gd name="connsiteY3" fmla="*/ 0 h 786191"/>
                      <a:gd name="connsiteX4" fmla="*/ 527126 w 1552839"/>
                      <a:gd name="connsiteY4" fmla="*/ 0 h 786191"/>
                      <a:gd name="connsiteX5" fmla="*/ 651772 w 1552839"/>
                      <a:gd name="connsiteY5" fmla="*/ 0 h 786191"/>
                      <a:gd name="connsiteX6" fmla="*/ 739025 w 1552839"/>
                      <a:gd name="connsiteY6" fmla="*/ 0 h 786191"/>
                      <a:gd name="connsiteX7" fmla="*/ 851207 w 1552839"/>
                      <a:gd name="connsiteY7" fmla="*/ 0 h 786191"/>
                      <a:gd name="connsiteX8" fmla="*/ 975853 w 1552839"/>
                      <a:gd name="connsiteY8" fmla="*/ 0 h 786191"/>
                      <a:gd name="connsiteX9" fmla="*/ 1100500 w 1552839"/>
                      <a:gd name="connsiteY9" fmla="*/ 0 h 786191"/>
                      <a:gd name="connsiteX10" fmla="*/ 1237611 w 1552839"/>
                      <a:gd name="connsiteY10" fmla="*/ 0 h 786191"/>
                      <a:gd name="connsiteX11" fmla="*/ 1399652 w 1552839"/>
                      <a:gd name="connsiteY11" fmla="*/ 0 h 786191"/>
                      <a:gd name="connsiteX12" fmla="*/ 1552839 w 1552839"/>
                      <a:gd name="connsiteY12" fmla="*/ 102228 h 786191"/>
                      <a:gd name="connsiteX13" fmla="*/ 1552839 w 1552839"/>
                      <a:gd name="connsiteY13" fmla="*/ 191150 h 786191"/>
                      <a:gd name="connsiteX14" fmla="*/ 1552839 w 1552839"/>
                      <a:gd name="connsiteY14" fmla="*/ 268438 h 786191"/>
                      <a:gd name="connsiteX15" fmla="*/ 1552839 w 1552839"/>
                      <a:gd name="connsiteY15" fmla="*/ 363177 h 786191"/>
                      <a:gd name="connsiteX16" fmla="*/ 1552839 w 1552839"/>
                      <a:gd name="connsiteY16" fmla="*/ 457917 h 786191"/>
                      <a:gd name="connsiteX17" fmla="*/ 1552839 w 1552839"/>
                      <a:gd name="connsiteY17" fmla="*/ 552656 h 786191"/>
                      <a:gd name="connsiteX18" fmla="*/ 1552839 w 1552839"/>
                      <a:gd name="connsiteY18" fmla="*/ 683962 h 786191"/>
                      <a:gd name="connsiteX19" fmla="*/ 1399652 w 1552839"/>
                      <a:gd name="connsiteY19" fmla="*/ 786191 h 786191"/>
                      <a:gd name="connsiteX20" fmla="*/ 1275005 w 1552839"/>
                      <a:gd name="connsiteY20" fmla="*/ 786191 h 786191"/>
                      <a:gd name="connsiteX21" fmla="*/ 1150359 w 1552839"/>
                      <a:gd name="connsiteY21" fmla="*/ 786191 h 786191"/>
                      <a:gd name="connsiteX22" fmla="*/ 1013247 w 1552839"/>
                      <a:gd name="connsiteY22" fmla="*/ 786191 h 786191"/>
                      <a:gd name="connsiteX23" fmla="*/ 876136 w 1552839"/>
                      <a:gd name="connsiteY23" fmla="*/ 786191 h 786191"/>
                      <a:gd name="connsiteX24" fmla="*/ 763954 w 1552839"/>
                      <a:gd name="connsiteY24" fmla="*/ 786191 h 786191"/>
                      <a:gd name="connsiteX25" fmla="*/ 676702 w 1552839"/>
                      <a:gd name="connsiteY25" fmla="*/ 786191 h 786191"/>
                      <a:gd name="connsiteX26" fmla="*/ 589449 w 1552839"/>
                      <a:gd name="connsiteY26" fmla="*/ 786191 h 786191"/>
                      <a:gd name="connsiteX27" fmla="*/ 489732 w 1552839"/>
                      <a:gd name="connsiteY27" fmla="*/ 786191 h 786191"/>
                      <a:gd name="connsiteX28" fmla="*/ 402479 w 1552839"/>
                      <a:gd name="connsiteY28" fmla="*/ 786191 h 786191"/>
                      <a:gd name="connsiteX29" fmla="*/ 153186 w 1552839"/>
                      <a:gd name="connsiteY29" fmla="*/ 786191 h 786191"/>
                      <a:gd name="connsiteX30" fmla="*/ 0 w 1552839"/>
                      <a:gd name="connsiteY30" fmla="*/ 683962 h 786191"/>
                      <a:gd name="connsiteX31" fmla="*/ 0 w 1552839"/>
                      <a:gd name="connsiteY31" fmla="*/ 595040 h 786191"/>
                      <a:gd name="connsiteX32" fmla="*/ 0 w 1552839"/>
                      <a:gd name="connsiteY32" fmla="*/ 511935 h 786191"/>
                      <a:gd name="connsiteX33" fmla="*/ 0 w 1552839"/>
                      <a:gd name="connsiteY33" fmla="*/ 423013 h 786191"/>
                      <a:gd name="connsiteX34" fmla="*/ 0 w 1552839"/>
                      <a:gd name="connsiteY34" fmla="*/ 339908 h 786191"/>
                      <a:gd name="connsiteX35" fmla="*/ 0 w 1552839"/>
                      <a:gd name="connsiteY35" fmla="*/ 256803 h 786191"/>
                      <a:gd name="connsiteX36" fmla="*/ 0 w 1552839"/>
                      <a:gd name="connsiteY36" fmla="*/ 102228 h 78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2839" h="786191" fill="none" extrusionOk="0">
                        <a:moveTo>
                          <a:pt x="0" y="102228"/>
                        </a:moveTo>
                        <a:cubicBezTo>
                          <a:pt x="-24122" y="47715"/>
                          <a:pt x="62907" y="-15624"/>
                          <a:pt x="153186" y="0"/>
                        </a:cubicBezTo>
                        <a:cubicBezTo>
                          <a:pt x="175797" y="3805"/>
                          <a:pt x="218440" y="9958"/>
                          <a:pt x="290298" y="0"/>
                        </a:cubicBezTo>
                        <a:cubicBezTo>
                          <a:pt x="352078" y="-1969"/>
                          <a:pt x="349275" y="8473"/>
                          <a:pt x="390015" y="0"/>
                        </a:cubicBezTo>
                        <a:cubicBezTo>
                          <a:pt x="431462" y="-7345"/>
                          <a:pt x="468020" y="6577"/>
                          <a:pt x="489732" y="0"/>
                        </a:cubicBezTo>
                        <a:cubicBezTo>
                          <a:pt x="516899" y="-8175"/>
                          <a:pt x="591359" y="13446"/>
                          <a:pt x="626843" y="0"/>
                        </a:cubicBezTo>
                        <a:cubicBezTo>
                          <a:pt x="670473" y="-17201"/>
                          <a:pt x="711459" y="6071"/>
                          <a:pt x="763954" y="0"/>
                        </a:cubicBezTo>
                        <a:cubicBezTo>
                          <a:pt x="817072" y="-3916"/>
                          <a:pt x="834867" y="1617"/>
                          <a:pt x="863672" y="0"/>
                        </a:cubicBezTo>
                        <a:cubicBezTo>
                          <a:pt x="899342" y="-1054"/>
                          <a:pt x="938966" y="920"/>
                          <a:pt x="963389" y="0"/>
                        </a:cubicBezTo>
                        <a:cubicBezTo>
                          <a:pt x="991697" y="5910"/>
                          <a:pt x="1072674" y="8482"/>
                          <a:pt x="1112965" y="0"/>
                        </a:cubicBezTo>
                        <a:cubicBezTo>
                          <a:pt x="1151067" y="-5993"/>
                          <a:pt x="1179831" y="4214"/>
                          <a:pt x="1237611" y="0"/>
                        </a:cubicBezTo>
                        <a:cubicBezTo>
                          <a:pt x="1296320" y="-1032"/>
                          <a:pt x="1328331" y="-1321"/>
                          <a:pt x="1399652" y="0"/>
                        </a:cubicBezTo>
                        <a:cubicBezTo>
                          <a:pt x="1472776" y="-3482"/>
                          <a:pt x="1559959" y="26102"/>
                          <a:pt x="1552839" y="102228"/>
                        </a:cubicBezTo>
                        <a:cubicBezTo>
                          <a:pt x="1562146" y="121340"/>
                          <a:pt x="1543142" y="167928"/>
                          <a:pt x="1552839" y="185333"/>
                        </a:cubicBezTo>
                        <a:cubicBezTo>
                          <a:pt x="1561311" y="205980"/>
                          <a:pt x="1538832" y="249163"/>
                          <a:pt x="1552839" y="274255"/>
                        </a:cubicBezTo>
                        <a:cubicBezTo>
                          <a:pt x="1564789" y="298071"/>
                          <a:pt x="1544622" y="324282"/>
                          <a:pt x="1552839" y="345725"/>
                        </a:cubicBezTo>
                        <a:cubicBezTo>
                          <a:pt x="1558508" y="369897"/>
                          <a:pt x="1552248" y="390399"/>
                          <a:pt x="1552839" y="428830"/>
                        </a:cubicBezTo>
                        <a:cubicBezTo>
                          <a:pt x="1556680" y="463303"/>
                          <a:pt x="1536932" y="489329"/>
                          <a:pt x="1552839" y="511935"/>
                        </a:cubicBezTo>
                        <a:cubicBezTo>
                          <a:pt x="1565260" y="538132"/>
                          <a:pt x="1552601" y="546125"/>
                          <a:pt x="1552839" y="583405"/>
                        </a:cubicBezTo>
                        <a:cubicBezTo>
                          <a:pt x="1553495" y="619909"/>
                          <a:pt x="1539868" y="633083"/>
                          <a:pt x="1552839" y="683962"/>
                        </a:cubicBezTo>
                        <a:cubicBezTo>
                          <a:pt x="1553305" y="740429"/>
                          <a:pt x="1488032" y="803838"/>
                          <a:pt x="1399652" y="786191"/>
                        </a:cubicBezTo>
                        <a:cubicBezTo>
                          <a:pt x="1346772" y="782021"/>
                          <a:pt x="1322782" y="780048"/>
                          <a:pt x="1250076" y="786191"/>
                        </a:cubicBezTo>
                        <a:cubicBezTo>
                          <a:pt x="1176847" y="791603"/>
                          <a:pt x="1178327" y="774562"/>
                          <a:pt x="1137894" y="786191"/>
                        </a:cubicBezTo>
                        <a:cubicBezTo>
                          <a:pt x="1100766" y="794212"/>
                          <a:pt x="1060769" y="777923"/>
                          <a:pt x="1038177" y="786191"/>
                        </a:cubicBezTo>
                        <a:cubicBezTo>
                          <a:pt x="1019144" y="776337"/>
                          <a:pt x="960951" y="774044"/>
                          <a:pt x="888601" y="786191"/>
                        </a:cubicBezTo>
                        <a:cubicBezTo>
                          <a:pt x="825517" y="798294"/>
                          <a:pt x="832831" y="785809"/>
                          <a:pt x="801348" y="786191"/>
                        </a:cubicBezTo>
                        <a:cubicBezTo>
                          <a:pt x="733156" y="801729"/>
                          <a:pt x="708642" y="784769"/>
                          <a:pt x="651772" y="786191"/>
                        </a:cubicBezTo>
                        <a:cubicBezTo>
                          <a:pt x="583665" y="787081"/>
                          <a:pt x="556306" y="785812"/>
                          <a:pt x="502197" y="786191"/>
                        </a:cubicBezTo>
                        <a:cubicBezTo>
                          <a:pt x="444210" y="790715"/>
                          <a:pt x="448499" y="785842"/>
                          <a:pt x="402479" y="786191"/>
                        </a:cubicBezTo>
                        <a:cubicBezTo>
                          <a:pt x="355459" y="782932"/>
                          <a:pt x="345009" y="784592"/>
                          <a:pt x="315227" y="786191"/>
                        </a:cubicBezTo>
                        <a:cubicBezTo>
                          <a:pt x="289934" y="799685"/>
                          <a:pt x="193334" y="773897"/>
                          <a:pt x="153186" y="786191"/>
                        </a:cubicBezTo>
                        <a:cubicBezTo>
                          <a:pt x="64519" y="784724"/>
                          <a:pt x="-15420" y="735064"/>
                          <a:pt x="0" y="683962"/>
                        </a:cubicBezTo>
                        <a:cubicBezTo>
                          <a:pt x="-7921" y="659485"/>
                          <a:pt x="16783" y="639828"/>
                          <a:pt x="0" y="595040"/>
                        </a:cubicBezTo>
                        <a:cubicBezTo>
                          <a:pt x="-8540" y="552810"/>
                          <a:pt x="8563" y="534105"/>
                          <a:pt x="0" y="511935"/>
                        </a:cubicBezTo>
                        <a:cubicBezTo>
                          <a:pt x="-13784" y="491050"/>
                          <a:pt x="20227" y="465295"/>
                          <a:pt x="0" y="434647"/>
                        </a:cubicBezTo>
                        <a:cubicBezTo>
                          <a:pt x="-8417" y="407338"/>
                          <a:pt x="11845" y="369534"/>
                          <a:pt x="0" y="345725"/>
                        </a:cubicBezTo>
                        <a:cubicBezTo>
                          <a:pt x="-8156" y="320333"/>
                          <a:pt x="3866" y="289250"/>
                          <a:pt x="0" y="250986"/>
                        </a:cubicBezTo>
                        <a:cubicBezTo>
                          <a:pt x="289" y="210034"/>
                          <a:pt x="11104" y="210806"/>
                          <a:pt x="0" y="185333"/>
                        </a:cubicBezTo>
                        <a:cubicBezTo>
                          <a:pt x="-4740" y="166073"/>
                          <a:pt x="10844" y="136290"/>
                          <a:pt x="0" y="102228"/>
                        </a:cubicBezTo>
                        <a:close/>
                      </a:path>
                      <a:path w="1552839" h="786191" stroke="0" extrusionOk="0">
                        <a:moveTo>
                          <a:pt x="0" y="102228"/>
                        </a:moveTo>
                        <a:cubicBezTo>
                          <a:pt x="-22369" y="58237"/>
                          <a:pt x="62659" y="2439"/>
                          <a:pt x="153186" y="0"/>
                        </a:cubicBezTo>
                        <a:cubicBezTo>
                          <a:pt x="208361" y="-6026"/>
                          <a:pt x="259889" y="4910"/>
                          <a:pt x="302762" y="0"/>
                        </a:cubicBezTo>
                        <a:cubicBezTo>
                          <a:pt x="355374" y="1554"/>
                          <a:pt x="399117" y="5521"/>
                          <a:pt x="427409" y="0"/>
                        </a:cubicBezTo>
                        <a:cubicBezTo>
                          <a:pt x="454597" y="-6736"/>
                          <a:pt x="493597" y="-167"/>
                          <a:pt x="527126" y="0"/>
                        </a:cubicBezTo>
                        <a:cubicBezTo>
                          <a:pt x="556837" y="-550"/>
                          <a:pt x="600644" y="14241"/>
                          <a:pt x="651772" y="0"/>
                        </a:cubicBezTo>
                        <a:cubicBezTo>
                          <a:pt x="704617" y="-6288"/>
                          <a:pt x="700027" y="4565"/>
                          <a:pt x="739025" y="0"/>
                        </a:cubicBezTo>
                        <a:cubicBezTo>
                          <a:pt x="771613" y="-3320"/>
                          <a:pt x="809519" y="-788"/>
                          <a:pt x="851207" y="0"/>
                        </a:cubicBezTo>
                        <a:cubicBezTo>
                          <a:pt x="894930" y="-1838"/>
                          <a:pt x="911975" y="9314"/>
                          <a:pt x="975853" y="0"/>
                        </a:cubicBezTo>
                        <a:cubicBezTo>
                          <a:pt x="1034926" y="-7773"/>
                          <a:pt x="1064636" y="179"/>
                          <a:pt x="1100500" y="0"/>
                        </a:cubicBezTo>
                        <a:cubicBezTo>
                          <a:pt x="1134034" y="-430"/>
                          <a:pt x="1194248" y="17818"/>
                          <a:pt x="1237611" y="0"/>
                        </a:cubicBezTo>
                        <a:cubicBezTo>
                          <a:pt x="1284272" y="370"/>
                          <a:pt x="1331852" y="2156"/>
                          <a:pt x="1399652" y="0"/>
                        </a:cubicBezTo>
                        <a:cubicBezTo>
                          <a:pt x="1491504" y="-1558"/>
                          <a:pt x="1547989" y="49532"/>
                          <a:pt x="1552839" y="102228"/>
                        </a:cubicBezTo>
                        <a:cubicBezTo>
                          <a:pt x="1554485" y="133072"/>
                          <a:pt x="1551808" y="144175"/>
                          <a:pt x="1552839" y="191150"/>
                        </a:cubicBezTo>
                        <a:cubicBezTo>
                          <a:pt x="1554470" y="235054"/>
                          <a:pt x="1549952" y="229956"/>
                          <a:pt x="1552839" y="268438"/>
                        </a:cubicBezTo>
                        <a:cubicBezTo>
                          <a:pt x="1550516" y="311237"/>
                          <a:pt x="1544227" y="337824"/>
                          <a:pt x="1552839" y="363177"/>
                        </a:cubicBezTo>
                        <a:cubicBezTo>
                          <a:pt x="1567646" y="388633"/>
                          <a:pt x="1548021" y="416337"/>
                          <a:pt x="1552839" y="457917"/>
                        </a:cubicBezTo>
                        <a:cubicBezTo>
                          <a:pt x="1558177" y="499608"/>
                          <a:pt x="1553593" y="508435"/>
                          <a:pt x="1552839" y="552656"/>
                        </a:cubicBezTo>
                        <a:cubicBezTo>
                          <a:pt x="1551604" y="596426"/>
                          <a:pt x="1558656" y="629150"/>
                          <a:pt x="1552839" y="683962"/>
                        </a:cubicBezTo>
                        <a:cubicBezTo>
                          <a:pt x="1569601" y="738043"/>
                          <a:pt x="1465041" y="798931"/>
                          <a:pt x="1399652" y="786191"/>
                        </a:cubicBezTo>
                        <a:cubicBezTo>
                          <a:pt x="1359534" y="786359"/>
                          <a:pt x="1316068" y="775676"/>
                          <a:pt x="1275005" y="786191"/>
                        </a:cubicBezTo>
                        <a:cubicBezTo>
                          <a:pt x="1225521" y="802477"/>
                          <a:pt x="1198697" y="785024"/>
                          <a:pt x="1150359" y="786191"/>
                        </a:cubicBezTo>
                        <a:cubicBezTo>
                          <a:pt x="1093858" y="787339"/>
                          <a:pt x="1049561" y="778858"/>
                          <a:pt x="1013247" y="786191"/>
                        </a:cubicBezTo>
                        <a:cubicBezTo>
                          <a:pt x="976373" y="792404"/>
                          <a:pt x="918331" y="779758"/>
                          <a:pt x="876136" y="786191"/>
                        </a:cubicBezTo>
                        <a:cubicBezTo>
                          <a:pt x="833322" y="797534"/>
                          <a:pt x="800958" y="787768"/>
                          <a:pt x="763954" y="786191"/>
                        </a:cubicBezTo>
                        <a:cubicBezTo>
                          <a:pt x="724652" y="786009"/>
                          <a:pt x="717923" y="783249"/>
                          <a:pt x="676702" y="786191"/>
                        </a:cubicBezTo>
                        <a:cubicBezTo>
                          <a:pt x="636054" y="789010"/>
                          <a:pt x="625243" y="786847"/>
                          <a:pt x="589449" y="786191"/>
                        </a:cubicBezTo>
                        <a:cubicBezTo>
                          <a:pt x="554500" y="787962"/>
                          <a:pt x="533707" y="782305"/>
                          <a:pt x="489732" y="786191"/>
                        </a:cubicBezTo>
                        <a:cubicBezTo>
                          <a:pt x="454425" y="788686"/>
                          <a:pt x="436339" y="785043"/>
                          <a:pt x="402479" y="786191"/>
                        </a:cubicBezTo>
                        <a:cubicBezTo>
                          <a:pt x="389013" y="791598"/>
                          <a:pt x="215545" y="757853"/>
                          <a:pt x="153186" y="786191"/>
                        </a:cubicBezTo>
                        <a:cubicBezTo>
                          <a:pt x="47885" y="787882"/>
                          <a:pt x="-2938" y="732404"/>
                          <a:pt x="0" y="683962"/>
                        </a:cubicBezTo>
                        <a:cubicBezTo>
                          <a:pt x="-2820" y="644353"/>
                          <a:pt x="8122" y="623265"/>
                          <a:pt x="0" y="595040"/>
                        </a:cubicBezTo>
                        <a:cubicBezTo>
                          <a:pt x="-8648" y="569076"/>
                          <a:pt x="4459" y="549533"/>
                          <a:pt x="0" y="511935"/>
                        </a:cubicBezTo>
                        <a:cubicBezTo>
                          <a:pt x="-6023" y="481036"/>
                          <a:pt x="11021" y="444551"/>
                          <a:pt x="0" y="423013"/>
                        </a:cubicBezTo>
                        <a:cubicBezTo>
                          <a:pt x="-11747" y="399630"/>
                          <a:pt x="16681" y="368186"/>
                          <a:pt x="0" y="339908"/>
                        </a:cubicBezTo>
                        <a:cubicBezTo>
                          <a:pt x="-19798" y="313310"/>
                          <a:pt x="8204" y="288128"/>
                          <a:pt x="0" y="256803"/>
                        </a:cubicBezTo>
                        <a:cubicBezTo>
                          <a:pt x="-1896" y="226857"/>
                          <a:pt x="14670" y="177531"/>
                          <a:pt x="0" y="102228"/>
                        </a:cubicBezTo>
                        <a:close/>
                      </a:path>
                      <a:path w="1552839" h="786191" fill="none" stroke="0" extrusionOk="0">
                        <a:moveTo>
                          <a:pt x="0" y="102228"/>
                        </a:moveTo>
                        <a:cubicBezTo>
                          <a:pt x="-26110" y="54170"/>
                          <a:pt x="73113" y="14878"/>
                          <a:pt x="153186" y="0"/>
                        </a:cubicBezTo>
                        <a:cubicBezTo>
                          <a:pt x="178941" y="-3610"/>
                          <a:pt x="219182" y="-1560"/>
                          <a:pt x="290298" y="0"/>
                        </a:cubicBezTo>
                        <a:cubicBezTo>
                          <a:pt x="351305" y="-1729"/>
                          <a:pt x="346800" y="4552"/>
                          <a:pt x="390015" y="0"/>
                        </a:cubicBezTo>
                        <a:cubicBezTo>
                          <a:pt x="426500" y="-3977"/>
                          <a:pt x="469833" y="6655"/>
                          <a:pt x="489732" y="0"/>
                        </a:cubicBezTo>
                        <a:cubicBezTo>
                          <a:pt x="508412" y="-454"/>
                          <a:pt x="593572" y="14031"/>
                          <a:pt x="626843" y="0"/>
                        </a:cubicBezTo>
                        <a:cubicBezTo>
                          <a:pt x="665901" y="2687"/>
                          <a:pt x="714711" y="13897"/>
                          <a:pt x="763954" y="0"/>
                        </a:cubicBezTo>
                        <a:cubicBezTo>
                          <a:pt x="816481" y="-63"/>
                          <a:pt x="834078" y="5336"/>
                          <a:pt x="863672" y="0"/>
                        </a:cubicBezTo>
                        <a:cubicBezTo>
                          <a:pt x="893428" y="-8750"/>
                          <a:pt x="931626" y="12897"/>
                          <a:pt x="963389" y="0"/>
                        </a:cubicBezTo>
                        <a:cubicBezTo>
                          <a:pt x="1000031" y="2860"/>
                          <a:pt x="1077653" y="1373"/>
                          <a:pt x="1112965" y="0"/>
                        </a:cubicBezTo>
                        <a:cubicBezTo>
                          <a:pt x="1154590" y="-6507"/>
                          <a:pt x="1184559" y="8123"/>
                          <a:pt x="1237611" y="0"/>
                        </a:cubicBezTo>
                        <a:cubicBezTo>
                          <a:pt x="1287328" y="-14143"/>
                          <a:pt x="1343140" y="-10284"/>
                          <a:pt x="1399652" y="0"/>
                        </a:cubicBezTo>
                        <a:cubicBezTo>
                          <a:pt x="1491018" y="19328"/>
                          <a:pt x="1544406" y="31140"/>
                          <a:pt x="1552839" y="102228"/>
                        </a:cubicBezTo>
                        <a:cubicBezTo>
                          <a:pt x="1565762" y="125878"/>
                          <a:pt x="1540956" y="158510"/>
                          <a:pt x="1552839" y="185333"/>
                        </a:cubicBezTo>
                        <a:cubicBezTo>
                          <a:pt x="1557582" y="210401"/>
                          <a:pt x="1538685" y="249609"/>
                          <a:pt x="1552839" y="274255"/>
                        </a:cubicBezTo>
                        <a:cubicBezTo>
                          <a:pt x="1561959" y="286740"/>
                          <a:pt x="1543157" y="315917"/>
                          <a:pt x="1552839" y="345725"/>
                        </a:cubicBezTo>
                        <a:cubicBezTo>
                          <a:pt x="1562083" y="368481"/>
                          <a:pt x="1548663" y="398165"/>
                          <a:pt x="1552839" y="428830"/>
                        </a:cubicBezTo>
                        <a:cubicBezTo>
                          <a:pt x="1551925" y="463711"/>
                          <a:pt x="1544885" y="490283"/>
                          <a:pt x="1552839" y="511935"/>
                        </a:cubicBezTo>
                        <a:cubicBezTo>
                          <a:pt x="1567019" y="538352"/>
                          <a:pt x="1549523" y="549383"/>
                          <a:pt x="1552839" y="583405"/>
                        </a:cubicBezTo>
                        <a:cubicBezTo>
                          <a:pt x="1548485" y="621029"/>
                          <a:pt x="1545318" y="636391"/>
                          <a:pt x="1552839" y="683962"/>
                        </a:cubicBezTo>
                        <a:cubicBezTo>
                          <a:pt x="1559786" y="756958"/>
                          <a:pt x="1481186" y="803490"/>
                          <a:pt x="1399652" y="786191"/>
                        </a:cubicBezTo>
                        <a:cubicBezTo>
                          <a:pt x="1345891" y="782665"/>
                          <a:pt x="1314299" y="779684"/>
                          <a:pt x="1250076" y="786191"/>
                        </a:cubicBezTo>
                        <a:cubicBezTo>
                          <a:pt x="1176044" y="794830"/>
                          <a:pt x="1177345" y="780058"/>
                          <a:pt x="1137894" y="786191"/>
                        </a:cubicBezTo>
                        <a:cubicBezTo>
                          <a:pt x="1101514" y="791910"/>
                          <a:pt x="1060640" y="781664"/>
                          <a:pt x="1038177" y="786191"/>
                        </a:cubicBezTo>
                        <a:cubicBezTo>
                          <a:pt x="1024148" y="796622"/>
                          <a:pt x="955694" y="770769"/>
                          <a:pt x="888601" y="786191"/>
                        </a:cubicBezTo>
                        <a:cubicBezTo>
                          <a:pt x="820901" y="796779"/>
                          <a:pt x="833916" y="789076"/>
                          <a:pt x="801348" y="786191"/>
                        </a:cubicBezTo>
                        <a:cubicBezTo>
                          <a:pt x="735264" y="803311"/>
                          <a:pt x="712507" y="772659"/>
                          <a:pt x="651772" y="786191"/>
                        </a:cubicBezTo>
                        <a:cubicBezTo>
                          <a:pt x="581421" y="788544"/>
                          <a:pt x="562036" y="784009"/>
                          <a:pt x="502197" y="786191"/>
                        </a:cubicBezTo>
                        <a:cubicBezTo>
                          <a:pt x="445529" y="790359"/>
                          <a:pt x="448201" y="784107"/>
                          <a:pt x="402479" y="786191"/>
                        </a:cubicBezTo>
                        <a:cubicBezTo>
                          <a:pt x="357784" y="787053"/>
                          <a:pt x="343129" y="778241"/>
                          <a:pt x="315227" y="786191"/>
                        </a:cubicBezTo>
                        <a:cubicBezTo>
                          <a:pt x="274356" y="787111"/>
                          <a:pt x="199518" y="776400"/>
                          <a:pt x="153186" y="786191"/>
                        </a:cubicBezTo>
                        <a:cubicBezTo>
                          <a:pt x="63055" y="800775"/>
                          <a:pt x="-12364" y="738979"/>
                          <a:pt x="0" y="683962"/>
                        </a:cubicBezTo>
                        <a:cubicBezTo>
                          <a:pt x="-11940" y="658581"/>
                          <a:pt x="15247" y="630446"/>
                          <a:pt x="0" y="595040"/>
                        </a:cubicBezTo>
                        <a:cubicBezTo>
                          <a:pt x="-13790" y="549323"/>
                          <a:pt x="9992" y="535069"/>
                          <a:pt x="0" y="511935"/>
                        </a:cubicBezTo>
                        <a:cubicBezTo>
                          <a:pt x="-14433" y="497786"/>
                          <a:pt x="18096" y="470883"/>
                          <a:pt x="0" y="434647"/>
                        </a:cubicBezTo>
                        <a:cubicBezTo>
                          <a:pt x="-11099" y="409895"/>
                          <a:pt x="6992" y="377938"/>
                          <a:pt x="0" y="345725"/>
                        </a:cubicBezTo>
                        <a:cubicBezTo>
                          <a:pt x="-13210" y="321810"/>
                          <a:pt x="-2305" y="292528"/>
                          <a:pt x="0" y="250986"/>
                        </a:cubicBezTo>
                        <a:cubicBezTo>
                          <a:pt x="-458" y="207654"/>
                          <a:pt x="11365" y="210447"/>
                          <a:pt x="0" y="185333"/>
                        </a:cubicBezTo>
                        <a:cubicBezTo>
                          <a:pt x="-11744" y="166762"/>
                          <a:pt x="4065" y="141717"/>
                          <a:pt x="0" y="102228"/>
                        </a:cubicBezTo>
                        <a:close/>
                      </a:path>
                    </a:pathLst>
                  </a:custGeom>
                  <ask:type>
                    <ask:lineSketchScribble/>
                  </ask:type>
                </ask:lineSketchStyleProps>
              </a:ext>
            </a:extLst>
          </a:ln>
          <a:effectLst/>
        </p:spPr>
        <p:txBody>
          <a:bodyPr rtlCol="0" anchor="ctr"/>
          <a:lstStyle/>
          <a:p>
            <a:pPr algn="ctr"/>
            <a:r>
              <a:rPr lang="en-US" sz="3733" b="1" dirty="0">
                <a:solidFill>
                  <a:schemeClr val="bg1">
                    <a:lumMod val="25000"/>
                  </a:schemeClr>
                </a:solidFill>
                <a:latin typeface="Calibri" panose="020F0502020204030204" pitchFamily="34" charset="0"/>
                <a:cs typeface="Calibri" panose="020F0502020204030204" pitchFamily="34" charset="0"/>
              </a:rPr>
              <a:t>MẪU:</a:t>
            </a:r>
            <a:endParaRPr lang="vi-VN" sz="3733" dirty="0">
              <a:solidFill>
                <a:schemeClr val="bg1">
                  <a:lumMod val="2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BB7F0CE-E6F4-4061-A13F-AA60A4FAF4CE}"/>
              </a:ext>
            </a:extLst>
          </p:cNvPr>
          <p:cNvSpPr txBox="1"/>
          <p:nvPr/>
        </p:nvSpPr>
        <p:spPr>
          <a:xfrm>
            <a:off x="2372138" y="1351722"/>
            <a:ext cx="8441635" cy="3108543"/>
          </a:xfrm>
          <a:prstGeom prst="rect">
            <a:avLst/>
          </a:prstGeom>
          <a:noFill/>
        </p:spPr>
        <p:txBody>
          <a:bodyPr wrap="square">
            <a:spAutoFit/>
          </a:bodyPr>
          <a:lstStyle/>
          <a:p>
            <a:r>
              <a:rPr lang="en-US" sz="2800" b="1" i="0" dirty="0">
                <a:effectLst/>
                <a:latin typeface="HP001 4H" panose="020B0603050302020204" pitchFamily="34" charset="-127"/>
                <a:ea typeface="HP001 4H" panose="020B0603050302020204" pitchFamily="34" charset="-127"/>
              </a:rPr>
              <a:t>    </a:t>
            </a:r>
            <a:r>
              <a:rPr lang="vi-VN" sz="2800" b="1" i="0" dirty="0">
                <a:effectLst/>
                <a:latin typeface="HP001 4H" panose="020B0603050302020204" pitchFamily="34" charset="-127"/>
                <a:ea typeface="HP001 4H" panose="020B0603050302020204" pitchFamily="34" charset="-127"/>
              </a:rPr>
              <a:t>Trong bếp, em thích nhất là chiếc tủ lạnh. Tủ nhà em có hai ngăn là ngăn đá và ngăn mát. Ngăn đá nhỏ, để làm đá, kem, và cất thịt cá dùng lâu ngày. Còn ngăn mát thì lớn hơn nhiều, có thể trữ rất nhiều thứ khác như trứng, sữa, hoa quả, rau dưa… Nhờ chiếc tủ lạnh mà đồ ăn có thể cất lâu mà không bị hỏng. Thật là tuyệt vời!</a:t>
            </a:r>
            <a:endParaRPr lang="en-US" sz="2800" b="1" dirty="0">
              <a:latin typeface="HP001 4H" panose="020B0603050302020204" pitchFamily="34" charset="-127"/>
              <a:ea typeface="HP001 4H" panose="020B0603050302020204" pitchFamily="34" charset="-127"/>
            </a:endParaRPr>
          </a:p>
        </p:txBody>
      </p:sp>
    </p:spTree>
    <p:extLst>
      <p:ext uri="{BB962C8B-B14F-4D97-AF65-F5344CB8AC3E}">
        <p14:creationId xmlns:p14="http://schemas.microsoft.com/office/powerpoint/2010/main" val="22415303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 地图&#10;&#10;已生成高可信度的说明">
            <a:extLst>
              <a:ext uri="{FF2B5EF4-FFF2-40B4-BE49-F238E27FC236}">
                <a16:creationId xmlns:a16="http://schemas.microsoft.com/office/drawing/2014/main" id="{D9159636-A0BB-40E3-990D-3DA59C746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81"/>
            <a:ext cx="12190413" cy="6857107"/>
          </a:xfrm>
          <a:prstGeom prst="rect">
            <a:avLst/>
          </a:prstGeom>
        </p:spPr>
      </p:pic>
      <p:sp>
        <p:nvSpPr>
          <p:cNvPr id="9" name="Rectangle: Rounded Corners 33">
            <a:extLst>
              <a:ext uri="{FF2B5EF4-FFF2-40B4-BE49-F238E27FC236}">
                <a16:creationId xmlns:a16="http://schemas.microsoft.com/office/drawing/2014/main" id="{E3684093-FF27-4556-B166-C44A12B26390}"/>
              </a:ext>
            </a:extLst>
          </p:cNvPr>
          <p:cNvSpPr/>
          <p:nvPr/>
        </p:nvSpPr>
        <p:spPr>
          <a:xfrm>
            <a:off x="2580283" y="128209"/>
            <a:ext cx="1552839" cy="786191"/>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custGeom>
                    <a:avLst/>
                    <a:gdLst>
                      <a:gd name="connsiteX0" fmla="*/ 0 w 1552839"/>
                      <a:gd name="connsiteY0" fmla="*/ 102228 h 786191"/>
                      <a:gd name="connsiteX1" fmla="*/ 153186 w 1552839"/>
                      <a:gd name="connsiteY1" fmla="*/ 0 h 786191"/>
                      <a:gd name="connsiteX2" fmla="*/ 290298 w 1552839"/>
                      <a:gd name="connsiteY2" fmla="*/ 0 h 786191"/>
                      <a:gd name="connsiteX3" fmla="*/ 390015 w 1552839"/>
                      <a:gd name="connsiteY3" fmla="*/ 0 h 786191"/>
                      <a:gd name="connsiteX4" fmla="*/ 489732 w 1552839"/>
                      <a:gd name="connsiteY4" fmla="*/ 0 h 786191"/>
                      <a:gd name="connsiteX5" fmla="*/ 626843 w 1552839"/>
                      <a:gd name="connsiteY5" fmla="*/ 0 h 786191"/>
                      <a:gd name="connsiteX6" fmla="*/ 763954 w 1552839"/>
                      <a:gd name="connsiteY6" fmla="*/ 0 h 786191"/>
                      <a:gd name="connsiteX7" fmla="*/ 863672 w 1552839"/>
                      <a:gd name="connsiteY7" fmla="*/ 0 h 786191"/>
                      <a:gd name="connsiteX8" fmla="*/ 963389 w 1552839"/>
                      <a:gd name="connsiteY8" fmla="*/ 0 h 786191"/>
                      <a:gd name="connsiteX9" fmla="*/ 1112965 w 1552839"/>
                      <a:gd name="connsiteY9" fmla="*/ 0 h 786191"/>
                      <a:gd name="connsiteX10" fmla="*/ 1237611 w 1552839"/>
                      <a:gd name="connsiteY10" fmla="*/ 0 h 786191"/>
                      <a:gd name="connsiteX11" fmla="*/ 1399652 w 1552839"/>
                      <a:gd name="connsiteY11" fmla="*/ 0 h 786191"/>
                      <a:gd name="connsiteX12" fmla="*/ 1552839 w 1552839"/>
                      <a:gd name="connsiteY12" fmla="*/ 102228 h 786191"/>
                      <a:gd name="connsiteX13" fmla="*/ 1552839 w 1552839"/>
                      <a:gd name="connsiteY13" fmla="*/ 185333 h 786191"/>
                      <a:gd name="connsiteX14" fmla="*/ 1552839 w 1552839"/>
                      <a:gd name="connsiteY14" fmla="*/ 274255 h 786191"/>
                      <a:gd name="connsiteX15" fmla="*/ 1552839 w 1552839"/>
                      <a:gd name="connsiteY15" fmla="*/ 345725 h 786191"/>
                      <a:gd name="connsiteX16" fmla="*/ 1552839 w 1552839"/>
                      <a:gd name="connsiteY16" fmla="*/ 428830 h 786191"/>
                      <a:gd name="connsiteX17" fmla="*/ 1552839 w 1552839"/>
                      <a:gd name="connsiteY17" fmla="*/ 511935 h 786191"/>
                      <a:gd name="connsiteX18" fmla="*/ 1552839 w 1552839"/>
                      <a:gd name="connsiteY18" fmla="*/ 583405 h 786191"/>
                      <a:gd name="connsiteX19" fmla="*/ 1552839 w 1552839"/>
                      <a:gd name="connsiteY19" fmla="*/ 683962 h 786191"/>
                      <a:gd name="connsiteX20" fmla="*/ 1399652 w 1552839"/>
                      <a:gd name="connsiteY20" fmla="*/ 786191 h 786191"/>
                      <a:gd name="connsiteX21" fmla="*/ 1250076 w 1552839"/>
                      <a:gd name="connsiteY21" fmla="*/ 786191 h 786191"/>
                      <a:gd name="connsiteX22" fmla="*/ 1137894 w 1552839"/>
                      <a:gd name="connsiteY22" fmla="*/ 786191 h 786191"/>
                      <a:gd name="connsiteX23" fmla="*/ 1038177 w 1552839"/>
                      <a:gd name="connsiteY23" fmla="*/ 786191 h 786191"/>
                      <a:gd name="connsiteX24" fmla="*/ 888601 w 1552839"/>
                      <a:gd name="connsiteY24" fmla="*/ 786191 h 786191"/>
                      <a:gd name="connsiteX25" fmla="*/ 801348 w 1552839"/>
                      <a:gd name="connsiteY25" fmla="*/ 786191 h 786191"/>
                      <a:gd name="connsiteX26" fmla="*/ 651772 w 1552839"/>
                      <a:gd name="connsiteY26" fmla="*/ 786191 h 786191"/>
                      <a:gd name="connsiteX27" fmla="*/ 502197 w 1552839"/>
                      <a:gd name="connsiteY27" fmla="*/ 786191 h 786191"/>
                      <a:gd name="connsiteX28" fmla="*/ 402479 w 1552839"/>
                      <a:gd name="connsiteY28" fmla="*/ 786191 h 786191"/>
                      <a:gd name="connsiteX29" fmla="*/ 315227 w 1552839"/>
                      <a:gd name="connsiteY29" fmla="*/ 786191 h 786191"/>
                      <a:gd name="connsiteX30" fmla="*/ 153186 w 1552839"/>
                      <a:gd name="connsiteY30" fmla="*/ 786191 h 786191"/>
                      <a:gd name="connsiteX31" fmla="*/ 0 w 1552839"/>
                      <a:gd name="connsiteY31" fmla="*/ 683962 h 786191"/>
                      <a:gd name="connsiteX32" fmla="*/ 0 w 1552839"/>
                      <a:gd name="connsiteY32" fmla="*/ 595040 h 786191"/>
                      <a:gd name="connsiteX33" fmla="*/ 0 w 1552839"/>
                      <a:gd name="connsiteY33" fmla="*/ 511935 h 786191"/>
                      <a:gd name="connsiteX34" fmla="*/ 0 w 1552839"/>
                      <a:gd name="connsiteY34" fmla="*/ 434647 h 786191"/>
                      <a:gd name="connsiteX35" fmla="*/ 0 w 1552839"/>
                      <a:gd name="connsiteY35" fmla="*/ 345725 h 786191"/>
                      <a:gd name="connsiteX36" fmla="*/ 0 w 1552839"/>
                      <a:gd name="connsiteY36" fmla="*/ 250986 h 786191"/>
                      <a:gd name="connsiteX37" fmla="*/ 0 w 1552839"/>
                      <a:gd name="connsiteY37" fmla="*/ 185333 h 786191"/>
                      <a:gd name="connsiteX38" fmla="*/ 0 w 1552839"/>
                      <a:gd name="connsiteY38" fmla="*/ 102228 h 786191"/>
                      <a:gd name="connsiteX0" fmla="*/ 0 w 1552839"/>
                      <a:gd name="connsiteY0" fmla="*/ 102228 h 786191"/>
                      <a:gd name="connsiteX1" fmla="*/ 153186 w 1552839"/>
                      <a:gd name="connsiteY1" fmla="*/ 0 h 786191"/>
                      <a:gd name="connsiteX2" fmla="*/ 302762 w 1552839"/>
                      <a:gd name="connsiteY2" fmla="*/ 0 h 786191"/>
                      <a:gd name="connsiteX3" fmla="*/ 427409 w 1552839"/>
                      <a:gd name="connsiteY3" fmla="*/ 0 h 786191"/>
                      <a:gd name="connsiteX4" fmla="*/ 527126 w 1552839"/>
                      <a:gd name="connsiteY4" fmla="*/ 0 h 786191"/>
                      <a:gd name="connsiteX5" fmla="*/ 651772 w 1552839"/>
                      <a:gd name="connsiteY5" fmla="*/ 0 h 786191"/>
                      <a:gd name="connsiteX6" fmla="*/ 739025 w 1552839"/>
                      <a:gd name="connsiteY6" fmla="*/ 0 h 786191"/>
                      <a:gd name="connsiteX7" fmla="*/ 851207 w 1552839"/>
                      <a:gd name="connsiteY7" fmla="*/ 0 h 786191"/>
                      <a:gd name="connsiteX8" fmla="*/ 975853 w 1552839"/>
                      <a:gd name="connsiteY8" fmla="*/ 0 h 786191"/>
                      <a:gd name="connsiteX9" fmla="*/ 1100500 w 1552839"/>
                      <a:gd name="connsiteY9" fmla="*/ 0 h 786191"/>
                      <a:gd name="connsiteX10" fmla="*/ 1237611 w 1552839"/>
                      <a:gd name="connsiteY10" fmla="*/ 0 h 786191"/>
                      <a:gd name="connsiteX11" fmla="*/ 1399652 w 1552839"/>
                      <a:gd name="connsiteY11" fmla="*/ 0 h 786191"/>
                      <a:gd name="connsiteX12" fmla="*/ 1552839 w 1552839"/>
                      <a:gd name="connsiteY12" fmla="*/ 102228 h 786191"/>
                      <a:gd name="connsiteX13" fmla="*/ 1552839 w 1552839"/>
                      <a:gd name="connsiteY13" fmla="*/ 191150 h 786191"/>
                      <a:gd name="connsiteX14" fmla="*/ 1552839 w 1552839"/>
                      <a:gd name="connsiteY14" fmla="*/ 268438 h 786191"/>
                      <a:gd name="connsiteX15" fmla="*/ 1552839 w 1552839"/>
                      <a:gd name="connsiteY15" fmla="*/ 363177 h 786191"/>
                      <a:gd name="connsiteX16" fmla="*/ 1552839 w 1552839"/>
                      <a:gd name="connsiteY16" fmla="*/ 457917 h 786191"/>
                      <a:gd name="connsiteX17" fmla="*/ 1552839 w 1552839"/>
                      <a:gd name="connsiteY17" fmla="*/ 552656 h 786191"/>
                      <a:gd name="connsiteX18" fmla="*/ 1552839 w 1552839"/>
                      <a:gd name="connsiteY18" fmla="*/ 683962 h 786191"/>
                      <a:gd name="connsiteX19" fmla="*/ 1399652 w 1552839"/>
                      <a:gd name="connsiteY19" fmla="*/ 786191 h 786191"/>
                      <a:gd name="connsiteX20" fmla="*/ 1275005 w 1552839"/>
                      <a:gd name="connsiteY20" fmla="*/ 786191 h 786191"/>
                      <a:gd name="connsiteX21" fmla="*/ 1150359 w 1552839"/>
                      <a:gd name="connsiteY21" fmla="*/ 786191 h 786191"/>
                      <a:gd name="connsiteX22" fmla="*/ 1013247 w 1552839"/>
                      <a:gd name="connsiteY22" fmla="*/ 786191 h 786191"/>
                      <a:gd name="connsiteX23" fmla="*/ 876136 w 1552839"/>
                      <a:gd name="connsiteY23" fmla="*/ 786191 h 786191"/>
                      <a:gd name="connsiteX24" fmla="*/ 763954 w 1552839"/>
                      <a:gd name="connsiteY24" fmla="*/ 786191 h 786191"/>
                      <a:gd name="connsiteX25" fmla="*/ 676702 w 1552839"/>
                      <a:gd name="connsiteY25" fmla="*/ 786191 h 786191"/>
                      <a:gd name="connsiteX26" fmla="*/ 589449 w 1552839"/>
                      <a:gd name="connsiteY26" fmla="*/ 786191 h 786191"/>
                      <a:gd name="connsiteX27" fmla="*/ 489732 w 1552839"/>
                      <a:gd name="connsiteY27" fmla="*/ 786191 h 786191"/>
                      <a:gd name="connsiteX28" fmla="*/ 402479 w 1552839"/>
                      <a:gd name="connsiteY28" fmla="*/ 786191 h 786191"/>
                      <a:gd name="connsiteX29" fmla="*/ 153186 w 1552839"/>
                      <a:gd name="connsiteY29" fmla="*/ 786191 h 786191"/>
                      <a:gd name="connsiteX30" fmla="*/ 0 w 1552839"/>
                      <a:gd name="connsiteY30" fmla="*/ 683962 h 786191"/>
                      <a:gd name="connsiteX31" fmla="*/ 0 w 1552839"/>
                      <a:gd name="connsiteY31" fmla="*/ 595040 h 786191"/>
                      <a:gd name="connsiteX32" fmla="*/ 0 w 1552839"/>
                      <a:gd name="connsiteY32" fmla="*/ 511935 h 786191"/>
                      <a:gd name="connsiteX33" fmla="*/ 0 w 1552839"/>
                      <a:gd name="connsiteY33" fmla="*/ 423013 h 786191"/>
                      <a:gd name="connsiteX34" fmla="*/ 0 w 1552839"/>
                      <a:gd name="connsiteY34" fmla="*/ 339908 h 786191"/>
                      <a:gd name="connsiteX35" fmla="*/ 0 w 1552839"/>
                      <a:gd name="connsiteY35" fmla="*/ 256803 h 786191"/>
                      <a:gd name="connsiteX36" fmla="*/ 0 w 1552839"/>
                      <a:gd name="connsiteY36" fmla="*/ 102228 h 78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2839" h="786191" fill="none" extrusionOk="0">
                        <a:moveTo>
                          <a:pt x="0" y="102228"/>
                        </a:moveTo>
                        <a:cubicBezTo>
                          <a:pt x="-24122" y="47715"/>
                          <a:pt x="62907" y="-15624"/>
                          <a:pt x="153186" y="0"/>
                        </a:cubicBezTo>
                        <a:cubicBezTo>
                          <a:pt x="175797" y="3805"/>
                          <a:pt x="218440" y="9958"/>
                          <a:pt x="290298" y="0"/>
                        </a:cubicBezTo>
                        <a:cubicBezTo>
                          <a:pt x="352078" y="-1969"/>
                          <a:pt x="349275" y="8473"/>
                          <a:pt x="390015" y="0"/>
                        </a:cubicBezTo>
                        <a:cubicBezTo>
                          <a:pt x="431462" y="-7345"/>
                          <a:pt x="468020" y="6577"/>
                          <a:pt x="489732" y="0"/>
                        </a:cubicBezTo>
                        <a:cubicBezTo>
                          <a:pt x="516899" y="-8175"/>
                          <a:pt x="591359" y="13446"/>
                          <a:pt x="626843" y="0"/>
                        </a:cubicBezTo>
                        <a:cubicBezTo>
                          <a:pt x="670473" y="-17201"/>
                          <a:pt x="711459" y="6071"/>
                          <a:pt x="763954" y="0"/>
                        </a:cubicBezTo>
                        <a:cubicBezTo>
                          <a:pt x="817072" y="-3916"/>
                          <a:pt x="834867" y="1617"/>
                          <a:pt x="863672" y="0"/>
                        </a:cubicBezTo>
                        <a:cubicBezTo>
                          <a:pt x="899342" y="-1054"/>
                          <a:pt x="938966" y="920"/>
                          <a:pt x="963389" y="0"/>
                        </a:cubicBezTo>
                        <a:cubicBezTo>
                          <a:pt x="991697" y="5910"/>
                          <a:pt x="1072674" y="8482"/>
                          <a:pt x="1112965" y="0"/>
                        </a:cubicBezTo>
                        <a:cubicBezTo>
                          <a:pt x="1151067" y="-5993"/>
                          <a:pt x="1179831" y="4214"/>
                          <a:pt x="1237611" y="0"/>
                        </a:cubicBezTo>
                        <a:cubicBezTo>
                          <a:pt x="1296320" y="-1032"/>
                          <a:pt x="1328331" y="-1321"/>
                          <a:pt x="1399652" y="0"/>
                        </a:cubicBezTo>
                        <a:cubicBezTo>
                          <a:pt x="1472776" y="-3482"/>
                          <a:pt x="1559959" y="26102"/>
                          <a:pt x="1552839" y="102228"/>
                        </a:cubicBezTo>
                        <a:cubicBezTo>
                          <a:pt x="1562146" y="121340"/>
                          <a:pt x="1543142" y="167928"/>
                          <a:pt x="1552839" y="185333"/>
                        </a:cubicBezTo>
                        <a:cubicBezTo>
                          <a:pt x="1561311" y="205980"/>
                          <a:pt x="1538832" y="249163"/>
                          <a:pt x="1552839" y="274255"/>
                        </a:cubicBezTo>
                        <a:cubicBezTo>
                          <a:pt x="1564789" y="298071"/>
                          <a:pt x="1544622" y="324282"/>
                          <a:pt x="1552839" y="345725"/>
                        </a:cubicBezTo>
                        <a:cubicBezTo>
                          <a:pt x="1558508" y="369897"/>
                          <a:pt x="1552248" y="390399"/>
                          <a:pt x="1552839" y="428830"/>
                        </a:cubicBezTo>
                        <a:cubicBezTo>
                          <a:pt x="1556680" y="463303"/>
                          <a:pt x="1536932" y="489329"/>
                          <a:pt x="1552839" y="511935"/>
                        </a:cubicBezTo>
                        <a:cubicBezTo>
                          <a:pt x="1565260" y="538132"/>
                          <a:pt x="1552601" y="546125"/>
                          <a:pt x="1552839" y="583405"/>
                        </a:cubicBezTo>
                        <a:cubicBezTo>
                          <a:pt x="1553495" y="619909"/>
                          <a:pt x="1539868" y="633083"/>
                          <a:pt x="1552839" y="683962"/>
                        </a:cubicBezTo>
                        <a:cubicBezTo>
                          <a:pt x="1553305" y="740429"/>
                          <a:pt x="1488032" y="803838"/>
                          <a:pt x="1399652" y="786191"/>
                        </a:cubicBezTo>
                        <a:cubicBezTo>
                          <a:pt x="1346772" y="782021"/>
                          <a:pt x="1322782" y="780048"/>
                          <a:pt x="1250076" y="786191"/>
                        </a:cubicBezTo>
                        <a:cubicBezTo>
                          <a:pt x="1176847" y="791603"/>
                          <a:pt x="1178327" y="774562"/>
                          <a:pt x="1137894" y="786191"/>
                        </a:cubicBezTo>
                        <a:cubicBezTo>
                          <a:pt x="1100766" y="794212"/>
                          <a:pt x="1060769" y="777923"/>
                          <a:pt x="1038177" y="786191"/>
                        </a:cubicBezTo>
                        <a:cubicBezTo>
                          <a:pt x="1019144" y="776337"/>
                          <a:pt x="960951" y="774044"/>
                          <a:pt x="888601" y="786191"/>
                        </a:cubicBezTo>
                        <a:cubicBezTo>
                          <a:pt x="825517" y="798294"/>
                          <a:pt x="832831" y="785809"/>
                          <a:pt x="801348" y="786191"/>
                        </a:cubicBezTo>
                        <a:cubicBezTo>
                          <a:pt x="733156" y="801729"/>
                          <a:pt x="708642" y="784769"/>
                          <a:pt x="651772" y="786191"/>
                        </a:cubicBezTo>
                        <a:cubicBezTo>
                          <a:pt x="583665" y="787081"/>
                          <a:pt x="556306" y="785812"/>
                          <a:pt x="502197" y="786191"/>
                        </a:cubicBezTo>
                        <a:cubicBezTo>
                          <a:pt x="444210" y="790715"/>
                          <a:pt x="448499" y="785842"/>
                          <a:pt x="402479" y="786191"/>
                        </a:cubicBezTo>
                        <a:cubicBezTo>
                          <a:pt x="355459" y="782932"/>
                          <a:pt x="345009" y="784592"/>
                          <a:pt x="315227" y="786191"/>
                        </a:cubicBezTo>
                        <a:cubicBezTo>
                          <a:pt x="289934" y="799685"/>
                          <a:pt x="193334" y="773897"/>
                          <a:pt x="153186" y="786191"/>
                        </a:cubicBezTo>
                        <a:cubicBezTo>
                          <a:pt x="64519" y="784724"/>
                          <a:pt x="-15420" y="735064"/>
                          <a:pt x="0" y="683962"/>
                        </a:cubicBezTo>
                        <a:cubicBezTo>
                          <a:pt x="-7921" y="659485"/>
                          <a:pt x="16783" y="639828"/>
                          <a:pt x="0" y="595040"/>
                        </a:cubicBezTo>
                        <a:cubicBezTo>
                          <a:pt x="-8540" y="552810"/>
                          <a:pt x="8563" y="534105"/>
                          <a:pt x="0" y="511935"/>
                        </a:cubicBezTo>
                        <a:cubicBezTo>
                          <a:pt x="-13784" y="491050"/>
                          <a:pt x="20227" y="465295"/>
                          <a:pt x="0" y="434647"/>
                        </a:cubicBezTo>
                        <a:cubicBezTo>
                          <a:pt x="-8417" y="407338"/>
                          <a:pt x="11845" y="369534"/>
                          <a:pt x="0" y="345725"/>
                        </a:cubicBezTo>
                        <a:cubicBezTo>
                          <a:pt x="-8156" y="320333"/>
                          <a:pt x="3866" y="289250"/>
                          <a:pt x="0" y="250986"/>
                        </a:cubicBezTo>
                        <a:cubicBezTo>
                          <a:pt x="289" y="210034"/>
                          <a:pt x="11104" y="210806"/>
                          <a:pt x="0" y="185333"/>
                        </a:cubicBezTo>
                        <a:cubicBezTo>
                          <a:pt x="-4740" y="166073"/>
                          <a:pt x="10844" y="136290"/>
                          <a:pt x="0" y="102228"/>
                        </a:cubicBezTo>
                        <a:close/>
                      </a:path>
                      <a:path w="1552839" h="786191" stroke="0" extrusionOk="0">
                        <a:moveTo>
                          <a:pt x="0" y="102228"/>
                        </a:moveTo>
                        <a:cubicBezTo>
                          <a:pt x="-22369" y="58237"/>
                          <a:pt x="62659" y="2439"/>
                          <a:pt x="153186" y="0"/>
                        </a:cubicBezTo>
                        <a:cubicBezTo>
                          <a:pt x="208361" y="-6026"/>
                          <a:pt x="259889" y="4910"/>
                          <a:pt x="302762" y="0"/>
                        </a:cubicBezTo>
                        <a:cubicBezTo>
                          <a:pt x="355374" y="1554"/>
                          <a:pt x="399117" y="5521"/>
                          <a:pt x="427409" y="0"/>
                        </a:cubicBezTo>
                        <a:cubicBezTo>
                          <a:pt x="454597" y="-6736"/>
                          <a:pt x="493597" y="-167"/>
                          <a:pt x="527126" y="0"/>
                        </a:cubicBezTo>
                        <a:cubicBezTo>
                          <a:pt x="556837" y="-550"/>
                          <a:pt x="600644" y="14241"/>
                          <a:pt x="651772" y="0"/>
                        </a:cubicBezTo>
                        <a:cubicBezTo>
                          <a:pt x="704617" y="-6288"/>
                          <a:pt x="700027" y="4565"/>
                          <a:pt x="739025" y="0"/>
                        </a:cubicBezTo>
                        <a:cubicBezTo>
                          <a:pt x="771613" y="-3320"/>
                          <a:pt x="809519" y="-788"/>
                          <a:pt x="851207" y="0"/>
                        </a:cubicBezTo>
                        <a:cubicBezTo>
                          <a:pt x="894930" y="-1838"/>
                          <a:pt x="911975" y="9314"/>
                          <a:pt x="975853" y="0"/>
                        </a:cubicBezTo>
                        <a:cubicBezTo>
                          <a:pt x="1034926" y="-7773"/>
                          <a:pt x="1064636" y="179"/>
                          <a:pt x="1100500" y="0"/>
                        </a:cubicBezTo>
                        <a:cubicBezTo>
                          <a:pt x="1134034" y="-430"/>
                          <a:pt x="1194248" y="17818"/>
                          <a:pt x="1237611" y="0"/>
                        </a:cubicBezTo>
                        <a:cubicBezTo>
                          <a:pt x="1284272" y="370"/>
                          <a:pt x="1331852" y="2156"/>
                          <a:pt x="1399652" y="0"/>
                        </a:cubicBezTo>
                        <a:cubicBezTo>
                          <a:pt x="1491504" y="-1558"/>
                          <a:pt x="1547989" y="49532"/>
                          <a:pt x="1552839" y="102228"/>
                        </a:cubicBezTo>
                        <a:cubicBezTo>
                          <a:pt x="1554485" y="133072"/>
                          <a:pt x="1551808" y="144175"/>
                          <a:pt x="1552839" y="191150"/>
                        </a:cubicBezTo>
                        <a:cubicBezTo>
                          <a:pt x="1554470" y="235054"/>
                          <a:pt x="1549952" y="229956"/>
                          <a:pt x="1552839" y="268438"/>
                        </a:cubicBezTo>
                        <a:cubicBezTo>
                          <a:pt x="1550516" y="311237"/>
                          <a:pt x="1544227" y="337824"/>
                          <a:pt x="1552839" y="363177"/>
                        </a:cubicBezTo>
                        <a:cubicBezTo>
                          <a:pt x="1567646" y="388633"/>
                          <a:pt x="1548021" y="416337"/>
                          <a:pt x="1552839" y="457917"/>
                        </a:cubicBezTo>
                        <a:cubicBezTo>
                          <a:pt x="1558177" y="499608"/>
                          <a:pt x="1553593" y="508435"/>
                          <a:pt x="1552839" y="552656"/>
                        </a:cubicBezTo>
                        <a:cubicBezTo>
                          <a:pt x="1551604" y="596426"/>
                          <a:pt x="1558656" y="629150"/>
                          <a:pt x="1552839" y="683962"/>
                        </a:cubicBezTo>
                        <a:cubicBezTo>
                          <a:pt x="1569601" y="738043"/>
                          <a:pt x="1465041" y="798931"/>
                          <a:pt x="1399652" y="786191"/>
                        </a:cubicBezTo>
                        <a:cubicBezTo>
                          <a:pt x="1359534" y="786359"/>
                          <a:pt x="1316068" y="775676"/>
                          <a:pt x="1275005" y="786191"/>
                        </a:cubicBezTo>
                        <a:cubicBezTo>
                          <a:pt x="1225521" y="802477"/>
                          <a:pt x="1198697" y="785024"/>
                          <a:pt x="1150359" y="786191"/>
                        </a:cubicBezTo>
                        <a:cubicBezTo>
                          <a:pt x="1093858" y="787339"/>
                          <a:pt x="1049561" y="778858"/>
                          <a:pt x="1013247" y="786191"/>
                        </a:cubicBezTo>
                        <a:cubicBezTo>
                          <a:pt x="976373" y="792404"/>
                          <a:pt x="918331" y="779758"/>
                          <a:pt x="876136" y="786191"/>
                        </a:cubicBezTo>
                        <a:cubicBezTo>
                          <a:pt x="833322" y="797534"/>
                          <a:pt x="800958" y="787768"/>
                          <a:pt x="763954" y="786191"/>
                        </a:cubicBezTo>
                        <a:cubicBezTo>
                          <a:pt x="724652" y="786009"/>
                          <a:pt x="717923" y="783249"/>
                          <a:pt x="676702" y="786191"/>
                        </a:cubicBezTo>
                        <a:cubicBezTo>
                          <a:pt x="636054" y="789010"/>
                          <a:pt x="625243" y="786847"/>
                          <a:pt x="589449" y="786191"/>
                        </a:cubicBezTo>
                        <a:cubicBezTo>
                          <a:pt x="554500" y="787962"/>
                          <a:pt x="533707" y="782305"/>
                          <a:pt x="489732" y="786191"/>
                        </a:cubicBezTo>
                        <a:cubicBezTo>
                          <a:pt x="454425" y="788686"/>
                          <a:pt x="436339" y="785043"/>
                          <a:pt x="402479" y="786191"/>
                        </a:cubicBezTo>
                        <a:cubicBezTo>
                          <a:pt x="389013" y="791598"/>
                          <a:pt x="215545" y="757853"/>
                          <a:pt x="153186" y="786191"/>
                        </a:cubicBezTo>
                        <a:cubicBezTo>
                          <a:pt x="47885" y="787882"/>
                          <a:pt x="-2938" y="732404"/>
                          <a:pt x="0" y="683962"/>
                        </a:cubicBezTo>
                        <a:cubicBezTo>
                          <a:pt x="-2820" y="644353"/>
                          <a:pt x="8122" y="623265"/>
                          <a:pt x="0" y="595040"/>
                        </a:cubicBezTo>
                        <a:cubicBezTo>
                          <a:pt x="-8648" y="569076"/>
                          <a:pt x="4459" y="549533"/>
                          <a:pt x="0" y="511935"/>
                        </a:cubicBezTo>
                        <a:cubicBezTo>
                          <a:pt x="-6023" y="481036"/>
                          <a:pt x="11021" y="444551"/>
                          <a:pt x="0" y="423013"/>
                        </a:cubicBezTo>
                        <a:cubicBezTo>
                          <a:pt x="-11747" y="399630"/>
                          <a:pt x="16681" y="368186"/>
                          <a:pt x="0" y="339908"/>
                        </a:cubicBezTo>
                        <a:cubicBezTo>
                          <a:pt x="-19798" y="313310"/>
                          <a:pt x="8204" y="288128"/>
                          <a:pt x="0" y="256803"/>
                        </a:cubicBezTo>
                        <a:cubicBezTo>
                          <a:pt x="-1896" y="226857"/>
                          <a:pt x="14670" y="177531"/>
                          <a:pt x="0" y="102228"/>
                        </a:cubicBezTo>
                        <a:close/>
                      </a:path>
                      <a:path w="1552839" h="786191" fill="none" stroke="0" extrusionOk="0">
                        <a:moveTo>
                          <a:pt x="0" y="102228"/>
                        </a:moveTo>
                        <a:cubicBezTo>
                          <a:pt x="-26110" y="54170"/>
                          <a:pt x="73113" y="14878"/>
                          <a:pt x="153186" y="0"/>
                        </a:cubicBezTo>
                        <a:cubicBezTo>
                          <a:pt x="178941" y="-3610"/>
                          <a:pt x="219182" y="-1560"/>
                          <a:pt x="290298" y="0"/>
                        </a:cubicBezTo>
                        <a:cubicBezTo>
                          <a:pt x="351305" y="-1729"/>
                          <a:pt x="346800" y="4552"/>
                          <a:pt x="390015" y="0"/>
                        </a:cubicBezTo>
                        <a:cubicBezTo>
                          <a:pt x="426500" y="-3977"/>
                          <a:pt x="469833" y="6655"/>
                          <a:pt x="489732" y="0"/>
                        </a:cubicBezTo>
                        <a:cubicBezTo>
                          <a:pt x="508412" y="-454"/>
                          <a:pt x="593572" y="14031"/>
                          <a:pt x="626843" y="0"/>
                        </a:cubicBezTo>
                        <a:cubicBezTo>
                          <a:pt x="665901" y="2687"/>
                          <a:pt x="714711" y="13897"/>
                          <a:pt x="763954" y="0"/>
                        </a:cubicBezTo>
                        <a:cubicBezTo>
                          <a:pt x="816481" y="-63"/>
                          <a:pt x="834078" y="5336"/>
                          <a:pt x="863672" y="0"/>
                        </a:cubicBezTo>
                        <a:cubicBezTo>
                          <a:pt x="893428" y="-8750"/>
                          <a:pt x="931626" y="12897"/>
                          <a:pt x="963389" y="0"/>
                        </a:cubicBezTo>
                        <a:cubicBezTo>
                          <a:pt x="1000031" y="2860"/>
                          <a:pt x="1077653" y="1373"/>
                          <a:pt x="1112965" y="0"/>
                        </a:cubicBezTo>
                        <a:cubicBezTo>
                          <a:pt x="1154590" y="-6507"/>
                          <a:pt x="1184559" y="8123"/>
                          <a:pt x="1237611" y="0"/>
                        </a:cubicBezTo>
                        <a:cubicBezTo>
                          <a:pt x="1287328" y="-14143"/>
                          <a:pt x="1343140" y="-10284"/>
                          <a:pt x="1399652" y="0"/>
                        </a:cubicBezTo>
                        <a:cubicBezTo>
                          <a:pt x="1491018" y="19328"/>
                          <a:pt x="1544406" y="31140"/>
                          <a:pt x="1552839" y="102228"/>
                        </a:cubicBezTo>
                        <a:cubicBezTo>
                          <a:pt x="1565762" y="125878"/>
                          <a:pt x="1540956" y="158510"/>
                          <a:pt x="1552839" y="185333"/>
                        </a:cubicBezTo>
                        <a:cubicBezTo>
                          <a:pt x="1557582" y="210401"/>
                          <a:pt x="1538685" y="249609"/>
                          <a:pt x="1552839" y="274255"/>
                        </a:cubicBezTo>
                        <a:cubicBezTo>
                          <a:pt x="1561959" y="286740"/>
                          <a:pt x="1543157" y="315917"/>
                          <a:pt x="1552839" y="345725"/>
                        </a:cubicBezTo>
                        <a:cubicBezTo>
                          <a:pt x="1562083" y="368481"/>
                          <a:pt x="1548663" y="398165"/>
                          <a:pt x="1552839" y="428830"/>
                        </a:cubicBezTo>
                        <a:cubicBezTo>
                          <a:pt x="1551925" y="463711"/>
                          <a:pt x="1544885" y="490283"/>
                          <a:pt x="1552839" y="511935"/>
                        </a:cubicBezTo>
                        <a:cubicBezTo>
                          <a:pt x="1567019" y="538352"/>
                          <a:pt x="1549523" y="549383"/>
                          <a:pt x="1552839" y="583405"/>
                        </a:cubicBezTo>
                        <a:cubicBezTo>
                          <a:pt x="1548485" y="621029"/>
                          <a:pt x="1545318" y="636391"/>
                          <a:pt x="1552839" y="683962"/>
                        </a:cubicBezTo>
                        <a:cubicBezTo>
                          <a:pt x="1559786" y="756958"/>
                          <a:pt x="1481186" y="803490"/>
                          <a:pt x="1399652" y="786191"/>
                        </a:cubicBezTo>
                        <a:cubicBezTo>
                          <a:pt x="1345891" y="782665"/>
                          <a:pt x="1314299" y="779684"/>
                          <a:pt x="1250076" y="786191"/>
                        </a:cubicBezTo>
                        <a:cubicBezTo>
                          <a:pt x="1176044" y="794830"/>
                          <a:pt x="1177345" y="780058"/>
                          <a:pt x="1137894" y="786191"/>
                        </a:cubicBezTo>
                        <a:cubicBezTo>
                          <a:pt x="1101514" y="791910"/>
                          <a:pt x="1060640" y="781664"/>
                          <a:pt x="1038177" y="786191"/>
                        </a:cubicBezTo>
                        <a:cubicBezTo>
                          <a:pt x="1024148" y="796622"/>
                          <a:pt x="955694" y="770769"/>
                          <a:pt x="888601" y="786191"/>
                        </a:cubicBezTo>
                        <a:cubicBezTo>
                          <a:pt x="820901" y="796779"/>
                          <a:pt x="833916" y="789076"/>
                          <a:pt x="801348" y="786191"/>
                        </a:cubicBezTo>
                        <a:cubicBezTo>
                          <a:pt x="735264" y="803311"/>
                          <a:pt x="712507" y="772659"/>
                          <a:pt x="651772" y="786191"/>
                        </a:cubicBezTo>
                        <a:cubicBezTo>
                          <a:pt x="581421" y="788544"/>
                          <a:pt x="562036" y="784009"/>
                          <a:pt x="502197" y="786191"/>
                        </a:cubicBezTo>
                        <a:cubicBezTo>
                          <a:pt x="445529" y="790359"/>
                          <a:pt x="448201" y="784107"/>
                          <a:pt x="402479" y="786191"/>
                        </a:cubicBezTo>
                        <a:cubicBezTo>
                          <a:pt x="357784" y="787053"/>
                          <a:pt x="343129" y="778241"/>
                          <a:pt x="315227" y="786191"/>
                        </a:cubicBezTo>
                        <a:cubicBezTo>
                          <a:pt x="274356" y="787111"/>
                          <a:pt x="199518" y="776400"/>
                          <a:pt x="153186" y="786191"/>
                        </a:cubicBezTo>
                        <a:cubicBezTo>
                          <a:pt x="63055" y="800775"/>
                          <a:pt x="-12364" y="738979"/>
                          <a:pt x="0" y="683962"/>
                        </a:cubicBezTo>
                        <a:cubicBezTo>
                          <a:pt x="-11940" y="658581"/>
                          <a:pt x="15247" y="630446"/>
                          <a:pt x="0" y="595040"/>
                        </a:cubicBezTo>
                        <a:cubicBezTo>
                          <a:pt x="-13790" y="549323"/>
                          <a:pt x="9992" y="535069"/>
                          <a:pt x="0" y="511935"/>
                        </a:cubicBezTo>
                        <a:cubicBezTo>
                          <a:pt x="-14433" y="497786"/>
                          <a:pt x="18096" y="470883"/>
                          <a:pt x="0" y="434647"/>
                        </a:cubicBezTo>
                        <a:cubicBezTo>
                          <a:pt x="-11099" y="409895"/>
                          <a:pt x="6992" y="377938"/>
                          <a:pt x="0" y="345725"/>
                        </a:cubicBezTo>
                        <a:cubicBezTo>
                          <a:pt x="-13210" y="321810"/>
                          <a:pt x="-2305" y="292528"/>
                          <a:pt x="0" y="250986"/>
                        </a:cubicBezTo>
                        <a:cubicBezTo>
                          <a:pt x="-458" y="207654"/>
                          <a:pt x="11365" y="210447"/>
                          <a:pt x="0" y="185333"/>
                        </a:cubicBezTo>
                        <a:cubicBezTo>
                          <a:pt x="-11744" y="166762"/>
                          <a:pt x="4065" y="141717"/>
                          <a:pt x="0" y="102228"/>
                        </a:cubicBezTo>
                        <a:close/>
                      </a:path>
                    </a:pathLst>
                  </a:custGeom>
                  <ask:type>
                    <ask:lineSketchScribble/>
                  </ask:type>
                </ask:lineSketchStyleProps>
              </a:ext>
            </a:extLst>
          </a:ln>
          <a:effectLst/>
        </p:spPr>
        <p:txBody>
          <a:bodyPr rtlCol="0" anchor="ctr"/>
          <a:lstStyle/>
          <a:p>
            <a:pPr algn="ctr"/>
            <a:r>
              <a:rPr lang="en-US" sz="3733" b="1" dirty="0">
                <a:solidFill>
                  <a:schemeClr val="bg1">
                    <a:lumMod val="25000"/>
                  </a:schemeClr>
                </a:solidFill>
                <a:latin typeface="Calibri" panose="020F0502020204030204" pitchFamily="34" charset="0"/>
                <a:cs typeface="Calibri" panose="020F0502020204030204" pitchFamily="34" charset="0"/>
              </a:rPr>
              <a:t>MẪU:</a:t>
            </a:r>
            <a:endParaRPr lang="vi-VN" sz="3733" dirty="0">
              <a:solidFill>
                <a:schemeClr val="bg1">
                  <a:lumMod val="2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BB5D82D-9308-4EAE-A79A-56EA33459A9F}"/>
              </a:ext>
            </a:extLst>
          </p:cNvPr>
          <p:cNvSpPr txBox="1"/>
          <p:nvPr/>
        </p:nvSpPr>
        <p:spPr>
          <a:xfrm>
            <a:off x="2219739" y="1720262"/>
            <a:ext cx="8965095" cy="2677656"/>
          </a:xfrm>
          <a:prstGeom prst="rect">
            <a:avLst/>
          </a:prstGeom>
          <a:noFill/>
        </p:spPr>
        <p:txBody>
          <a:bodyPr wrap="square">
            <a:spAutoFit/>
          </a:bodyPr>
          <a:lstStyle/>
          <a:p>
            <a:r>
              <a:rPr lang="en-US" sz="2800" b="1" i="0" dirty="0">
                <a:effectLst/>
                <a:latin typeface="HP001 4H" panose="020B0603050302020204" pitchFamily="34" charset="-127"/>
                <a:ea typeface="HP001 4H" panose="020B0603050302020204" pitchFamily="34" charset="-127"/>
              </a:rPr>
              <a:t>	</a:t>
            </a:r>
            <a:r>
              <a:rPr lang="vi-VN" sz="2800" b="1" i="0" dirty="0">
                <a:effectLst/>
                <a:latin typeface="HP001 4H" panose="020B0603050302020204" pitchFamily="34" charset="-127"/>
                <a:ea typeface="HP001 4H" panose="020B0603050302020204" pitchFamily="34" charset="-127"/>
              </a:rPr>
              <a:t>Phòng khách nhà em có một chiếc tivi rất lớn. Nó có hình chữ nhật, to phải gấp hơn mười lần chiếc máy tính của bố. Và nó còn siêu mỏng nữa, bề dày </a:t>
            </a:r>
            <a:r>
              <a:rPr lang="en-US" sz="2800" b="1" i="0" dirty="0">
                <a:effectLst/>
                <a:latin typeface="HP001 4H" panose="020B0603050302020204" pitchFamily="34" charset="-127"/>
                <a:ea typeface="HP001 4H" panose="020B0603050302020204" pitchFamily="34" charset="-127"/>
              </a:rPr>
              <a:t>c</a:t>
            </a:r>
            <a:r>
              <a:rPr lang="vi-VN" sz="2800" b="1" i="0" dirty="0">
                <a:effectLst/>
                <a:latin typeface="HP001 4H" panose="020B0603050302020204" pitchFamily="34" charset="-127"/>
                <a:ea typeface="HP001 4H" panose="020B0603050302020204" pitchFamily="34" charset="-127"/>
              </a:rPr>
              <a:t>hỉ chừng hơn một xăng-ti-mét thôi. Không chỉ có màn hình lớn, tivi còn có thể kết nối internet để xem đủ các bộ phim nữa. Em rất tự hào về chiếc tivi nhà mình.</a:t>
            </a:r>
            <a:endParaRPr lang="en-US" sz="2800" b="1" dirty="0">
              <a:latin typeface="HP001 4H" panose="020B0603050302020204" pitchFamily="34" charset="-127"/>
              <a:ea typeface="HP001 4H" panose="020B0603050302020204" pitchFamily="34" charset="-127"/>
            </a:endParaRPr>
          </a:p>
        </p:txBody>
      </p:sp>
    </p:spTree>
    <p:extLst>
      <p:ext uri="{BB962C8B-B14F-4D97-AF65-F5344CB8AC3E}">
        <p14:creationId xmlns:p14="http://schemas.microsoft.com/office/powerpoint/2010/main" val="1420595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绿色卡通教育说课公开课课件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5193</TotalTime>
  <Words>538</Words>
  <Application>Microsoft Office PowerPoint</Application>
  <PresentationFormat>Custom</PresentationFormat>
  <Paragraphs>47</Paragraphs>
  <Slides>11</Slides>
  <Notes>9</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11</vt:i4>
      </vt:variant>
    </vt:vector>
  </HeadingPairs>
  <TitlesOfParts>
    <vt:vector size="35" baseType="lpstr">
      <vt:lpstr>等线</vt:lpstr>
      <vt:lpstr>等线 Light</vt:lpstr>
      <vt:lpstr>华文中宋</vt:lpstr>
      <vt:lpstr>Arial</vt:lpstr>
      <vt:lpstr>Calibri</vt:lpstr>
      <vt:lpstr>Coiny</vt:lpstr>
      <vt:lpstr>HP001 4H</vt:lpstr>
      <vt:lpstr>Impact</vt:lpstr>
      <vt:lpstr>ITC Avant Garde Std Bk</vt:lpstr>
      <vt:lpstr>LiHei Pro</vt:lpstr>
      <vt:lpstr>Patrick Hand</vt:lpstr>
      <vt:lpstr>Signika</vt:lpstr>
      <vt:lpstr>Times New Roman</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绿色卡通教育说课公开课课件PPT模板</dc:title>
  <dc:creator>lzj</dc:creator>
  <cp:lastModifiedBy>Trucpc</cp:lastModifiedBy>
  <cp:revision>3185</cp:revision>
  <dcterms:created xsi:type="dcterms:W3CDTF">2015-12-01T09:06:39Z</dcterms:created>
  <dcterms:modified xsi:type="dcterms:W3CDTF">2021-12-30T06:51:35Z</dcterms:modified>
</cp:coreProperties>
</file>